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85" r:id="rId2"/>
    <p:sldMasterId id="2147483699" r:id="rId3"/>
    <p:sldMasterId id="2147483711" r:id="rId4"/>
  </p:sldMasterIdLst>
  <p:notesMasterIdLst>
    <p:notesMasterId r:id="rId99"/>
  </p:notesMasterIdLst>
  <p:handoutMasterIdLst>
    <p:handoutMasterId r:id="rId100"/>
  </p:handoutMasterIdLst>
  <p:sldIdLst>
    <p:sldId id="350" r:id="rId5"/>
    <p:sldId id="427" r:id="rId6"/>
    <p:sldId id="410" r:id="rId7"/>
    <p:sldId id="471" r:id="rId8"/>
    <p:sldId id="259" r:id="rId9"/>
    <p:sldId id="260" r:id="rId10"/>
    <p:sldId id="261" r:id="rId11"/>
    <p:sldId id="262" r:id="rId12"/>
    <p:sldId id="263" r:id="rId13"/>
    <p:sldId id="431" r:id="rId14"/>
    <p:sldId id="265" r:id="rId15"/>
    <p:sldId id="266" r:id="rId16"/>
    <p:sldId id="267" r:id="rId17"/>
    <p:sldId id="432" r:id="rId18"/>
    <p:sldId id="472" r:id="rId19"/>
    <p:sldId id="435" r:id="rId20"/>
    <p:sldId id="460" r:id="rId21"/>
    <p:sldId id="264" r:id="rId22"/>
    <p:sldId id="411" r:id="rId23"/>
    <p:sldId id="269" r:id="rId24"/>
    <p:sldId id="466" r:id="rId25"/>
    <p:sldId id="271" r:id="rId26"/>
    <p:sldId id="464" r:id="rId27"/>
    <p:sldId id="465" r:id="rId28"/>
    <p:sldId id="428" r:id="rId29"/>
    <p:sldId id="275" r:id="rId30"/>
    <p:sldId id="276" r:id="rId31"/>
    <p:sldId id="463" r:id="rId32"/>
    <p:sldId id="278" r:id="rId33"/>
    <p:sldId id="279" r:id="rId34"/>
    <p:sldId id="280" r:id="rId35"/>
    <p:sldId id="412" r:id="rId36"/>
    <p:sldId id="281" r:id="rId37"/>
    <p:sldId id="442" r:id="rId38"/>
    <p:sldId id="282" r:id="rId39"/>
    <p:sldId id="283" r:id="rId40"/>
    <p:sldId id="286" r:id="rId41"/>
    <p:sldId id="287" r:id="rId42"/>
    <p:sldId id="438" r:id="rId43"/>
    <p:sldId id="461" r:id="rId44"/>
    <p:sldId id="441" r:id="rId45"/>
    <p:sldId id="455" r:id="rId46"/>
    <p:sldId id="468" r:id="rId47"/>
    <p:sldId id="429" r:id="rId48"/>
    <p:sldId id="288" r:id="rId49"/>
    <p:sldId id="467" r:id="rId50"/>
    <p:sldId id="289" r:id="rId51"/>
    <p:sldId id="290" r:id="rId52"/>
    <p:sldId id="291" r:id="rId53"/>
    <p:sldId id="294" r:id="rId54"/>
    <p:sldId id="469" r:id="rId55"/>
    <p:sldId id="445" r:id="rId56"/>
    <p:sldId id="296" r:id="rId57"/>
    <p:sldId id="297" r:id="rId58"/>
    <p:sldId id="299" r:id="rId59"/>
    <p:sldId id="300" r:id="rId60"/>
    <p:sldId id="301" r:id="rId61"/>
    <p:sldId id="470" r:id="rId62"/>
    <p:sldId id="399" r:id="rId63"/>
    <p:sldId id="303" r:id="rId64"/>
    <p:sldId id="304" r:id="rId65"/>
    <p:sldId id="453" r:id="rId66"/>
    <p:sldId id="400" r:id="rId67"/>
    <p:sldId id="401" r:id="rId68"/>
    <p:sldId id="447" r:id="rId69"/>
    <p:sldId id="402" r:id="rId70"/>
    <p:sldId id="448" r:id="rId71"/>
    <p:sldId id="403" r:id="rId72"/>
    <p:sldId id="404" r:id="rId73"/>
    <p:sldId id="462" r:id="rId74"/>
    <p:sldId id="405" r:id="rId75"/>
    <p:sldId id="406" r:id="rId76"/>
    <p:sldId id="407" r:id="rId77"/>
    <p:sldId id="408" r:id="rId78"/>
    <p:sldId id="409" r:id="rId79"/>
    <p:sldId id="334" r:id="rId80"/>
    <p:sldId id="414" r:id="rId81"/>
    <p:sldId id="413" r:id="rId82"/>
    <p:sldId id="452" r:id="rId83"/>
    <p:sldId id="454" r:id="rId84"/>
    <p:sldId id="417" r:id="rId85"/>
    <p:sldId id="418" r:id="rId86"/>
    <p:sldId id="419" r:id="rId87"/>
    <p:sldId id="420" r:id="rId88"/>
    <p:sldId id="449" r:id="rId89"/>
    <p:sldId id="421" r:id="rId90"/>
    <p:sldId id="369" r:id="rId91"/>
    <p:sldId id="450" r:id="rId92"/>
    <p:sldId id="423" r:id="rId93"/>
    <p:sldId id="422" r:id="rId94"/>
    <p:sldId id="424" r:id="rId95"/>
    <p:sldId id="425" r:id="rId96"/>
    <p:sldId id="426" r:id="rId97"/>
    <p:sldId id="258" r:id="rId98"/>
  </p:sldIdLst>
  <p:sldSz cx="12995275" cy="7307263"/>
  <p:notesSz cx="6858000" cy="9144000"/>
  <p:embeddedFontLst>
    <p:embeddedFont>
      <p:font typeface="Calibri" panose="020F0502020204030204" pitchFamily="34" charset="0"/>
      <p:regular r:id="rId101"/>
      <p:bold r:id="rId102"/>
      <p:italic r:id="rId103"/>
      <p:boldItalic r:id="rId104"/>
    </p:embeddedFont>
    <p:embeddedFont>
      <p:font typeface="Helvetica" panose="020B0604020202020204" pitchFamily="34" charset="0"/>
      <p:regular r:id="rId105"/>
      <p:bold r:id="rId106"/>
      <p:italic r:id="rId107"/>
      <p:boldItalic r:id="rId108"/>
    </p:embeddedFont>
    <p:embeddedFont>
      <p:font typeface="Lucida Sans" panose="020B0602030504020204" pitchFamily="34" charset="0"/>
      <p:regular r:id="rId109"/>
      <p:bold r:id="rId110"/>
      <p:italic r:id="rId111"/>
      <p:boldItalic r:id="rId112"/>
    </p:embeddedFont>
    <p:embeddedFont>
      <p:font typeface="Calibri Light" panose="020F0302020204030204" pitchFamily="34" charset="0"/>
      <p:regular r:id="rId113"/>
      <p:italic r:id="rId114"/>
    </p:embeddedFont>
    <p:embeddedFont>
      <p:font typeface="Corbel" panose="020B0503020204020204" pitchFamily="34" charset="0"/>
      <p:regular r:id="rId115"/>
      <p:bold r:id="rId116"/>
      <p:italic r:id="rId117"/>
      <p:boldItalic r:id="rId118"/>
    </p:embeddedFont>
    <p:embeddedFont>
      <p:font typeface="Arial Black" panose="020B0A04020102020204" pitchFamily="34" charset="0"/>
      <p:bold r:id="rId119"/>
    </p:embeddedFont>
  </p:embeddedFont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xmlns="">
        <p15:guide id="1" orient="horz" pos="2301">
          <p15:clr>
            <a:srgbClr val="A4A3A4"/>
          </p15:clr>
        </p15:guide>
        <p15:guide id="2" pos="4093">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ias Marañon Luco" initials="MML" lastIdx="3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6092"/>
    <a:srgbClr val="725446"/>
    <a:srgbClr val="D9D9D9"/>
    <a:srgbClr val="C7921B"/>
    <a:srgbClr val="F6F6F6"/>
    <a:srgbClr val="6A0C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autoAdjust="0"/>
    <p:restoredTop sz="95552" autoAdjust="0"/>
  </p:normalViewPr>
  <p:slideViewPr>
    <p:cSldViewPr snapToGrid="0">
      <p:cViewPr>
        <p:scale>
          <a:sx n="44" d="100"/>
          <a:sy n="44" d="100"/>
        </p:scale>
        <p:origin x="-67" y="-835"/>
      </p:cViewPr>
      <p:guideLst>
        <p:guide orient="horz" pos="2301"/>
        <p:guide pos="4093"/>
      </p:guideLst>
    </p:cSldViewPr>
  </p:slideViewPr>
  <p:outlineViewPr>
    <p:cViewPr>
      <p:scale>
        <a:sx n="33" d="100"/>
        <a:sy n="33" d="100"/>
      </p:scale>
      <p:origin x="0" y="-7704"/>
    </p:cViewPr>
  </p:outlineViewPr>
  <p:notesTextViewPr>
    <p:cViewPr>
      <p:scale>
        <a:sx n="3" d="2"/>
        <a:sy n="3" d="2"/>
      </p:scale>
      <p:origin x="0" y="0"/>
    </p:cViewPr>
  </p:notesTextViewPr>
  <p:sorterViewPr>
    <p:cViewPr>
      <p:scale>
        <a:sx n="100" d="100"/>
        <a:sy n="100" d="100"/>
      </p:scale>
      <p:origin x="0" y="-2904"/>
    </p:cViewPr>
  </p:sorterViewPr>
  <p:notesViewPr>
    <p:cSldViewPr snapToGrid="0">
      <p:cViewPr varScale="1">
        <p:scale>
          <a:sx n="124" d="100"/>
          <a:sy n="124" d="100"/>
        </p:scale>
        <p:origin x="3768" y="102"/>
      </p:cViewPr>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font" Target="fonts/font17.fntdata"/><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font" Target="fonts/font12.fntdata"/><Relationship Id="rId16" Type="http://schemas.openxmlformats.org/officeDocument/2006/relationships/slide" Target="slides/slide12.xml"/><Relationship Id="rId107" Type="http://schemas.openxmlformats.org/officeDocument/2006/relationships/font" Target="fonts/font7.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2.fntdata"/><Relationship Id="rId123"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13.fntdata"/><Relationship Id="rId118" Type="http://schemas.openxmlformats.org/officeDocument/2006/relationships/font" Target="fonts/font18.fntdata"/><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3.fntdata"/><Relationship Id="rId108" Type="http://schemas.openxmlformats.org/officeDocument/2006/relationships/font" Target="fonts/font8.fntdata"/><Relationship Id="rId124"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font" Target="fonts/font14.fntdata"/><Relationship Id="rId119" Type="http://schemas.openxmlformats.org/officeDocument/2006/relationships/font" Target="fonts/font19.fntdata"/><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9.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font" Target="fonts/font4.fntdata"/><Relationship Id="rId120"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10.fntdata"/><Relationship Id="rId115" Type="http://schemas.openxmlformats.org/officeDocument/2006/relationships/font" Target="fonts/font15.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handoutMaster" Target="handoutMasters/handoutMaster1.xml"/><Relationship Id="rId105" Type="http://schemas.openxmlformats.org/officeDocument/2006/relationships/font" Target="fonts/font5.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font" Target="fonts/font11.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font" Target="fonts/font6.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notesMaster" Target="notesMasters/notesMaster1.xml"/><Relationship Id="rId101" Type="http://schemas.openxmlformats.org/officeDocument/2006/relationships/font" Target="fonts/font1.fntdata"/><Relationship Id="rId1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xmlns="" id="{07054DF8-6A92-421F-8F03-47EB6BD2EEA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s-ES_tradnl"/>
          </a:p>
        </p:txBody>
      </p:sp>
      <p:sp>
        <p:nvSpPr>
          <p:cNvPr id="3" name="Marcador de fecha 2">
            <a:extLst>
              <a:ext uri="{FF2B5EF4-FFF2-40B4-BE49-F238E27FC236}">
                <a16:creationId xmlns:a16="http://schemas.microsoft.com/office/drawing/2014/main" xmlns="" id="{55461009-2502-4DF7-9FF3-B9853BB4862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E58F7BA-B251-423F-A00B-186E71A985DA}" type="datetimeFigureOut">
              <a:rPr lang="es-ES_tradnl"/>
              <a:pPr>
                <a:defRPr/>
              </a:pPr>
              <a:t>01/06/2022</a:t>
            </a:fld>
            <a:endParaRPr lang="es-ES_tradnl"/>
          </a:p>
        </p:txBody>
      </p:sp>
      <p:sp>
        <p:nvSpPr>
          <p:cNvPr id="4" name="Marcador de pie de página 3">
            <a:extLst>
              <a:ext uri="{FF2B5EF4-FFF2-40B4-BE49-F238E27FC236}">
                <a16:creationId xmlns:a16="http://schemas.microsoft.com/office/drawing/2014/main" xmlns="" id="{A88AFA72-C8DC-4337-9F15-CA9D32B20B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s-ES_tradnl"/>
          </a:p>
        </p:txBody>
      </p:sp>
      <p:sp>
        <p:nvSpPr>
          <p:cNvPr id="5" name="Marcador de número de diapositiva 4">
            <a:extLst>
              <a:ext uri="{FF2B5EF4-FFF2-40B4-BE49-F238E27FC236}">
                <a16:creationId xmlns:a16="http://schemas.microsoft.com/office/drawing/2014/main" xmlns="" id="{26563DA7-9475-4461-AB71-389BE8D8AA45}"/>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E94632FC-F36E-4740-977B-64DBEE7871C8}" type="slidenum">
              <a:rPr lang="es-ES_tradnl" altLang="es-CL"/>
              <a:pPr/>
              <a:t>‹Nº›</a:t>
            </a:fld>
            <a:endParaRPr lang="es-ES_tradnl" altLang="es-C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xmlns="" id="{27091CC9-7D98-4C4A-81FD-A59A456B4F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s-ES_tradnl"/>
          </a:p>
        </p:txBody>
      </p:sp>
      <p:sp>
        <p:nvSpPr>
          <p:cNvPr id="3" name="Marcador de fecha 2">
            <a:extLst>
              <a:ext uri="{FF2B5EF4-FFF2-40B4-BE49-F238E27FC236}">
                <a16:creationId xmlns:a16="http://schemas.microsoft.com/office/drawing/2014/main" xmlns="" id="{9A6F0F80-93E0-4F14-9849-4E10A0DC8C7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261B7DF8-BD94-45D8-9943-56E7D021B0D4}" type="datetimeFigureOut">
              <a:rPr lang="es-ES_tradnl"/>
              <a:pPr>
                <a:defRPr/>
              </a:pPr>
              <a:t>01/06/2022</a:t>
            </a:fld>
            <a:endParaRPr lang="es-ES_tradnl"/>
          </a:p>
        </p:txBody>
      </p:sp>
      <p:sp>
        <p:nvSpPr>
          <p:cNvPr id="4" name="Marcador de imagen de diapositiva 3">
            <a:extLst>
              <a:ext uri="{FF2B5EF4-FFF2-40B4-BE49-F238E27FC236}">
                <a16:creationId xmlns:a16="http://schemas.microsoft.com/office/drawing/2014/main" xmlns="" id="{0D863F41-6E2A-499E-B83C-C93381B80446}"/>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s-ES_tradnl" noProof="0"/>
          </a:p>
        </p:txBody>
      </p:sp>
      <p:sp>
        <p:nvSpPr>
          <p:cNvPr id="5" name="Marcador de notas 4">
            <a:extLst>
              <a:ext uri="{FF2B5EF4-FFF2-40B4-BE49-F238E27FC236}">
                <a16:creationId xmlns:a16="http://schemas.microsoft.com/office/drawing/2014/main" xmlns="" id="{F8C9CD55-78E3-42DB-8C11-57CBB2FFF2DA}"/>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a:t>Haga clic para modificar los estilos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ES_tradnl" noProof="0"/>
          </a:p>
        </p:txBody>
      </p:sp>
      <p:sp>
        <p:nvSpPr>
          <p:cNvPr id="6" name="Marcador de pie de página 5">
            <a:extLst>
              <a:ext uri="{FF2B5EF4-FFF2-40B4-BE49-F238E27FC236}">
                <a16:creationId xmlns:a16="http://schemas.microsoft.com/office/drawing/2014/main" xmlns="" id="{25E9F2A0-AF75-4088-AE23-5E02CD381F8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s-ES_tradnl"/>
          </a:p>
        </p:txBody>
      </p:sp>
      <p:sp>
        <p:nvSpPr>
          <p:cNvPr id="7" name="Marcador de número de diapositiva 6">
            <a:extLst>
              <a:ext uri="{FF2B5EF4-FFF2-40B4-BE49-F238E27FC236}">
                <a16:creationId xmlns:a16="http://schemas.microsoft.com/office/drawing/2014/main" xmlns="" id="{FC2D4E6A-2DEE-47CC-A868-00269E16DABA}"/>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1D07B34E-C85F-476E-9557-A3A5D32E385B}" type="slidenum">
              <a:rPr lang="es-ES_tradnl" altLang="es-CL"/>
              <a:pPr/>
              <a:t>‹Nº›</a:t>
            </a:fld>
            <a:endParaRPr lang="es-ES_tradnl" altLang="es-CL"/>
          </a:p>
        </p:txBody>
      </p:sp>
    </p:spTree>
    <p:extLst>
      <p:ext uri="{BB962C8B-B14F-4D97-AF65-F5344CB8AC3E}">
        <p14:creationId xmlns:p14="http://schemas.microsoft.com/office/powerpoint/2010/main" val="2127714302"/>
      </p:ext>
    </p:extLst>
  </p:cSld>
  <p:clrMap bg1="lt1" tx1="dk1" bg2="lt2" tx2="dk2" accent1="accent1" accent2="accent2" accent3="accent3" accent4="accent4" accent5="accent5" accent6="accent6" hlink="hlink" folHlink="folHlink"/>
  <p:notesStyle>
    <a:lvl1pPr algn="l" defTabSz="973138" rtl="0" eaLnBrk="0" fontAlgn="base" hangingPunct="0">
      <a:spcBef>
        <a:spcPct val="30000"/>
      </a:spcBef>
      <a:spcAft>
        <a:spcPct val="0"/>
      </a:spcAft>
      <a:defRPr sz="1200" kern="1200">
        <a:solidFill>
          <a:schemeClr val="tx1"/>
        </a:solidFill>
        <a:latin typeface="+mn-lt"/>
        <a:ea typeface="+mn-ea"/>
        <a:cs typeface="+mn-cs"/>
      </a:defRPr>
    </a:lvl1pPr>
    <a:lvl2pPr marL="485775" algn="l" defTabSz="973138" rtl="0" eaLnBrk="0" fontAlgn="base" hangingPunct="0">
      <a:spcBef>
        <a:spcPct val="30000"/>
      </a:spcBef>
      <a:spcAft>
        <a:spcPct val="0"/>
      </a:spcAft>
      <a:defRPr sz="1200" kern="1200">
        <a:solidFill>
          <a:schemeClr val="tx1"/>
        </a:solidFill>
        <a:latin typeface="+mn-lt"/>
        <a:ea typeface="+mn-ea"/>
        <a:cs typeface="+mn-cs"/>
      </a:defRPr>
    </a:lvl2pPr>
    <a:lvl3pPr marL="973138" algn="l" defTabSz="973138" rtl="0" eaLnBrk="0" fontAlgn="base" hangingPunct="0">
      <a:spcBef>
        <a:spcPct val="30000"/>
      </a:spcBef>
      <a:spcAft>
        <a:spcPct val="0"/>
      </a:spcAft>
      <a:defRPr sz="1200" kern="1200">
        <a:solidFill>
          <a:schemeClr val="tx1"/>
        </a:solidFill>
        <a:latin typeface="+mn-lt"/>
        <a:ea typeface="+mn-ea"/>
        <a:cs typeface="+mn-cs"/>
      </a:defRPr>
    </a:lvl3pPr>
    <a:lvl4pPr marL="1460500" algn="l" defTabSz="973138" rtl="0" eaLnBrk="0" fontAlgn="base" hangingPunct="0">
      <a:spcBef>
        <a:spcPct val="30000"/>
      </a:spcBef>
      <a:spcAft>
        <a:spcPct val="0"/>
      </a:spcAft>
      <a:defRPr sz="1200" kern="1200">
        <a:solidFill>
          <a:schemeClr val="tx1"/>
        </a:solidFill>
        <a:latin typeface="+mn-lt"/>
        <a:ea typeface="+mn-ea"/>
        <a:cs typeface="+mn-cs"/>
      </a:defRPr>
    </a:lvl4pPr>
    <a:lvl5pPr marL="1947863" algn="l" defTabSz="973138" rtl="0" eaLnBrk="0" fontAlgn="base" hangingPunct="0">
      <a:spcBef>
        <a:spcPct val="30000"/>
      </a:spcBef>
      <a:spcAft>
        <a:spcPct val="0"/>
      </a:spcAft>
      <a:defRPr sz="1200" kern="1200">
        <a:solidFill>
          <a:schemeClr val="tx1"/>
        </a:solidFill>
        <a:latin typeface="+mn-lt"/>
        <a:ea typeface="+mn-ea"/>
        <a:cs typeface="+mn-cs"/>
      </a:defRPr>
    </a:lvl5pPr>
    <a:lvl6pPr marL="2436190" algn="l" defTabSz="974476" rtl="0" eaLnBrk="1" latinLnBrk="0" hangingPunct="1">
      <a:defRPr sz="1279" kern="1200">
        <a:solidFill>
          <a:schemeClr val="tx1"/>
        </a:solidFill>
        <a:latin typeface="+mn-lt"/>
        <a:ea typeface="+mn-ea"/>
        <a:cs typeface="+mn-cs"/>
      </a:defRPr>
    </a:lvl6pPr>
    <a:lvl7pPr marL="2923428" algn="l" defTabSz="974476" rtl="0" eaLnBrk="1" latinLnBrk="0" hangingPunct="1">
      <a:defRPr sz="1279" kern="1200">
        <a:solidFill>
          <a:schemeClr val="tx1"/>
        </a:solidFill>
        <a:latin typeface="+mn-lt"/>
        <a:ea typeface="+mn-ea"/>
        <a:cs typeface="+mn-cs"/>
      </a:defRPr>
    </a:lvl7pPr>
    <a:lvl8pPr marL="3410666" algn="l" defTabSz="974476" rtl="0" eaLnBrk="1" latinLnBrk="0" hangingPunct="1">
      <a:defRPr sz="1279" kern="1200">
        <a:solidFill>
          <a:schemeClr val="tx1"/>
        </a:solidFill>
        <a:latin typeface="+mn-lt"/>
        <a:ea typeface="+mn-ea"/>
        <a:cs typeface="+mn-cs"/>
      </a:defRPr>
    </a:lvl8pPr>
    <a:lvl9pPr marL="3897904" algn="l" defTabSz="974476" rtl="0" eaLnBrk="1" latinLnBrk="0" hangingPunct="1">
      <a:defRPr sz="127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Marcador de imagen de diapositiva 1">
            <a:extLst>
              <a:ext uri="{FF2B5EF4-FFF2-40B4-BE49-F238E27FC236}">
                <a16:creationId xmlns:a16="http://schemas.microsoft.com/office/drawing/2014/main" xmlns="" id="{9C6F09F0-A177-417B-B814-9AD429E15E9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478AC3E5-A6AE-4185-A046-C1025A74A9BE}"/>
              </a:ext>
            </a:extLst>
          </p:cNvPr>
          <p:cNvSpPr>
            <a:spLocks noGrp="1"/>
          </p:cNvSpPr>
          <p:nvPr>
            <p:ph type="body" idx="1"/>
          </p:nvPr>
        </p:nvSpPr>
        <p:spPr/>
        <p:txBody>
          <a:bodyPr/>
          <a:lstStyle/>
          <a:p>
            <a:pPr defTabSz="974476" eaLnBrk="1" fontAlgn="auto" hangingPunct="1">
              <a:spcBef>
                <a:spcPts val="0"/>
              </a:spcBef>
              <a:spcAft>
                <a:spcPts val="0"/>
              </a:spcAft>
              <a:defRPr/>
            </a:pPr>
            <a:endParaRPr lang="es-ES_tradnl" sz="1279" dirty="0"/>
          </a:p>
        </p:txBody>
      </p:sp>
      <p:sp>
        <p:nvSpPr>
          <p:cNvPr id="158724" name="Marcador de número de diapositiva 3">
            <a:extLst>
              <a:ext uri="{FF2B5EF4-FFF2-40B4-BE49-F238E27FC236}">
                <a16:creationId xmlns:a16="http://schemas.microsoft.com/office/drawing/2014/main" xmlns="" id="{EA0D6F3A-F4A6-45A7-80BC-D01BAA3AC5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E55529E-2246-4699-BD9A-535FE5E85A6C}" type="slidenum">
              <a:rPr lang="es-ES_tradnl" altLang="es-CL"/>
              <a:pPr/>
              <a:t>2</a:t>
            </a:fld>
            <a:endParaRPr lang="es-ES_tradnl" altLang="es-C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Marcador de imagen de diapositiva 1">
            <a:extLst>
              <a:ext uri="{FF2B5EF4-FFF2-40B4-BE49-F238E27FC236}">
                <a16:creationId xmlns:a16="http://schemas.microsoft.com/office/drawing/2014/main" xmlns="" id="{73DF9483-7053-45D2-BBCE-11824CF9AB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A29AFCB5-F1D5-4B87-B95D-24276384013A}"/>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6</a:t>
            </a:r>
          </a:p>
        </p:txBody>
      </p:sp>
      <p:sp>
        <p:nvSpPr>
          <p:cNvPr id="167940" name="Marcador de número de diapositiva 3">
            <a:extLst>
              <a:ext uri="{FF2B5EF4-FFF2-40B4-BE49-F238E27FC236}">
                <a16:creationId xmlns:a16="http://schemas.microsoft.com/office/drawing/2014/main" xmlns="" id="{5B73A32E-F104-4BA6-A082-A3C5B0BF8A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BDAED4C-4D5C-478F-B2EB-6471FD1A90B0}" type="slidenum">
              <a:rPr lang="es-ES_tradnl" altLang="es-CL"/>
              <a:pPr/>
              <a:t>12</a:t>
            </a:fld>
            <a:endParaRPr lang="es-ES_tradnl" altLang="es-C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Marcador de imagen de diapositiva 1">
            <a:extLst>
              <a:ext uri="{FF2B5EF4-FFF2-40B4-BE49-F238E27FC236}">
                <a16:creationId xmlns:a16="http://schemas.microsoft.com/office/drawing/2014/main" xmlns="" id="{8610473C-58AD-4843-A3BB-11D15B96C8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F82B60A3-EC31-4A6E-A1B0-7C7B9A632DBC}"/>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5</a:t>
            </a:r>
          </a:p>
        </p:txBody>
      </p:sp>
      <p:sp>
        <p:nvSpPr>
          <p:cNvPr id="168964" name="Marcador de número de diapositiva 3">
            <a:extLst>
              <a:ext uri="{FF2B5EF4-FFF2-40B4-BE49-F238E27FC236}">
                <a16:creationId xmlns:a16="http://schemas.microsoft.com/office/drawing/2014/main" xmlns="" id="{9EEDD364-B147-4024-97F5-67D0061A27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A3F4AE2-F624-431F-88A1-A9197A2E40BD}" type="slidenum">
              <a:rPr lang="es-ES_tradnl" altLang="es-CL"/>
              <a:pPr/>
              <a:t>13</a:t>
            </a:fld>
            <a:endParaRPr lang="es-ES_tradnl" altLang="es-C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Marcador de imagen de diapositiva 1">
            <a:extLst>
              <a:ext uri="{FF2B5EF4-FFF2-40B4-BE49-F238E27FC236}">
                <a16:creationId xmlns:a16="http://schemas.microsoft.com/office/drawing/2014/main" xmlns="" id="{CE4C3E98-8E81-4143-A35C-CBD4A6D75B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Marcador de notas 2">
            <a:extLst>
              <a:ext uri="{FF2B5EF4-FFF2-40B4-BE49-F238E27FC236}">
                <a16:creationId xmlns:a16="http://schemas.microsoft.com/office/drawing/2014/main" xmlns="" id="{951A392C-3E62-4397-86FA-66431E7810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s-CL"/>
              <a:t>6</a:t>
            </a:r>
          </a:p>
        </p:txBody>
      </p:sp>
      <p:sp>
        <p:nvSpPr>
          <p:cNvPr id="169988" name="Marcador de número de diapositiva 3">
            <a:extLst>
              <a:ext uri="{FF2B5EF4-FFF2-40B4-BE49-F238E27FC236}">
                <a16:creationId xmlns:a16="http://schemas.microsoft.com/office/drawing/2014/main" xmlns="" id="{DDF05E35-6BEE-4A5F-82BF-F131E9862E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7F109E7-EB60-4FC2-9351-8EA99C7B4294}" type="slidenum">
              <a:rPr lang="es-ES_tradnl" altLang="es-CL"/>
              <a:pPr/>
              <a:t>14</a:t>
            </a:fld>
            <a:endParaRPr lang="es-ES_tradnl" altLang="es-C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Marcador de imagen de diapositiva 1">
            <a:extLst>
              <a:ext uri="{FF2B5EF4-FFF2-40B4-BE49-F238E27FC236}">
                <a16:creationId xmlns:a16="http://schemas.microsoft.com/office/drawing/2014/main" xmlns="" id="{90B81569-19C4-4563-8784-1E61290D37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46D562D5-BD7D-4D4B-A2FC-FDE692CB6641}"/>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5</a:t>
            </a:r>
          </a:p>
        </p:txBody>
      </p:sp>
      <p:sp>
        <p:nvSpPr>
          <p:cNvPr id="171012" name="Marcador de número de diapositiva 3">
            <a:extLst>
              <a:ext uri="{FF2B5EF4-FFF2-40B4-BE49-F238E27FC236}">
                <a16:creationId xmlns:a16="http://schemas.microsoft.com/office/drawing/2014/main" xmlns="" id="{8F416BCA-3F43-4F2F-B200-0514EA9A8A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0D2BC3D-6ADF-4A9A-BC47-84F1836A8470}" type="slidenum">
              <a:rPr lang="es-ES_tradnl" altLang="es-CL"/>
              <a:pPr/>
              <a:t>15</a:t>
            </a:fld>
            <a:endParaRPr lang="es-ES_tradnl" altLang="es-C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Marcador de imagen de diapositiva 1">
            <a:extLst>
              <a:ext uri="{FF2B5EF4-FFF2-40B4-BE49-F238E27FC236}">
                <a16:creationId xmlns:a16="http://schemas.microsoft.com/office/drawing/2014/main" xmlns="" id="{D4CB476E-56B7-4C50-9252-AEC92F034E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9BC5CC03-12E9-4EFD-B440-7377320C3251}"/>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5</a:t>
            </a:r>
          </a:p>
        </p:txBody>
      </p:sp>
      <p:sp>
        <p:nvSpPr>
          <p:cNvPr id="172036" name="Marcador de número de diapositiva 3">
            <a:extLst>
              <a:ext uri="{FF2B5EF4-FFF2-40B4-BE49-F238E27FC236}">
                <a16:creationId xmlns:a16="http://schemas.microsoft.com/office/drawing/2014/main" xmlns="" id="{9BE79256-F1B0-4DDC-8D3F-52A49955E79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AEB1EDA-4904-4A5C-880E-143F7105C9CD}" type="slidenum">
              <a:rPr lang="es-ES_tradnl" altLang="es-CL"/>
              <a:pPr/>
              <a:t>16</a:t>
            </a:fld>
            <a:endParaRPr lang="es-ES_tradnl" altLang="es-C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Marcador de imagen de diapositiva 1">
            <a:extLst>
              <a:ext uri="{FF2B5EF4-FFF2-40B4-BE49-F238E27FC236}">
                <a16:creationId xmlns:a16="http://schemas.microsoft.com/office/drawing/2014/main" xmlns="" id="{CE4C3E98-8E81-4143-A35C-CBD4A6D75B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Marcador de notas 2">
            <a:extLst>
              <a:ext uri="{FF2B5EF4-FFF2-40B4-BE49-F238E27FC236}">
                <a16:creationId xmlns:a16="http://schemas.microsoft.com/office/drawing/2014/main" xmlns="" id="{951A392C-3E62-4397-86FA-66431E7810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s-CL"/>
              <a:t>6</a:t>
            </a:r>
          </a:p>
        </p:txBody>
      </p:sp>
      <p:sp>
        <p:nvSpPr>
          <p:cNvPr id="169988" name="Marcador de número de diapositiva 3">
            <a:extLst>
              <a:ext uri="{FF2B5EF4-FFF2-40B4-BE49-F238E27FC236}">
                <a16:creationId xmlns:a16="http://schemas.microsoft.com/office/drawing/2014/main" xmlns="" id="{DDF05E35-6BEE-4A5F-82BF-F131E9862E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7F109E7-EB60-4FC2-9351-8EA99C7B4294}" type="slidenum">
              <a:rPr kumimoji="0" lang="es-ES_tradnl" altLang="es-CL"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s-ES_tradnl" altLang="es-CL"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916009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Marcador de imagen de diapositiva 1">
            <a:extLst>
              <a:ext uri="{FF2B5EF4-FFF2-40B4-BE49-F238E27FC236}">
                <a16:creationId xmlns:a16="http://schemas.microsoft.com/office/drawing/2014/main" xmlns="" id="{ADD8F717-E26D-4B20-B625-29BABDCBA20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E16B1F14-24EF-496D-B109-659D6BFDB7CD}"/>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4</a:t>
            </a:r>
          </a:p>
        </p:txBody>
      </p:sp>
      <p:sp>
        <p:nvSpPr>
          <p:cNvPr id="173060" name="Marcador de número de diapositiva 3">
            <a:extLst>
              <a:ext uri="{FF2B5EF4-FFF2-40B4-BE49-F238E27FC236}">
                <a16:creationId xmlns:a16="http://schemas.microsoft.com/office/drawing/2014/main" xmlns="" id="{AE8C7121-9D4C-49A3-B41D-0AED06EC96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93D10FC-911D-446A-8A04-56F0365FA3A5}" type="slidenum">
              <a:rPr lang="es-ES_tradnl" altLang="es-CL"/>
              <a:pPr/>
              <a:t>18</a:t>
            </a:fld>
            <a:endParaRPr lang="es-ES_tradnl" altLang="es-C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Marcador de imagen de diapositiva 1">
            <a:extLst>
              <a:ext uri="{FF2B5EF4-FFF2-40B4-BE49-F238E27FC236}">
                <a16:creationId xmlns:a16="http://schemas.microsoft.com/office/drawing/2014/main" xmlns="" id="{17F93DC0-5A1A-4FD2-916C-29BCAD6FBC5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Marcador de notas 2">
            <a:extLst>
              <a:ext uri="{FF2B5EF4-FFF2-40B4-BE49-F238E27FC236}">
                <a16:creationId xmlns:a16="http://schemas.microsoft.com/office/drawing/2014/main" xmlns="" id="{A5948525-E3EC-494F-9227-FB47DDDCA0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_tradnl" altLang="es-CL"/>
          </a:p>
        </p:txBody>
      </p:sp>
      <p:sp>
        <p:nvSpPr>
          <p:cNvPr id="174084" name="Marcador de número de diapositiva 3">
            <a:extLst>
              <a:ext uri="{FF2B5EF4-FFF2-40B4-BE49-F238E27FC236}">
                <a16:creationId xmlns:a16="http://schemas.microsoft.com/office/drawing/2014/main" xmlns="" id="{F8F72863-FDA1-4DCB-A227-F5C2F4504F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93F5AB0-CF94-4B27-9473-03C6CB1A1E85}" type="slidenum">
              <a:rPr lang="es-ES_tradnl" altLang="es-CL"/>
              <a:pPr/>
              <a:t>19</a:t>
            </a:fld>
            <a:endParaRPr lang="es-ES_tradnl" altLang="es-CL"/>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Marcador de imagen de diapositiva 1">
            <a:extLst>
              <a:ext uri="{FF2B5EF4-FFF2-40B4-BE49-F238E27FC236}">
                <a16:creationId xmlns:a16="http://schemas.microsoft.com/office/drawing/2014/main" xmlns="" id="{5B08F835-97B9-4823-810C-AE5577B1BA9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FDB7E18A-687E-4149-8C16-58838D4DFB4E}"/>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7</a:t>
            </a:r>
          </a:p>
        </p:txBody>
      </p:sp>
      <p:sp>
        <p:nvSpPr>
          <p:cNvPr id="175108" name="Marcador de número de diapositiva 3">
            <a:extLst>
              <a:ext uri="{FF2B5EF4-FFF2-40B4-BE49-F238E27FC236}">
                <a16:creationId xmlns:a16="http://schemas.microsoft.com/office/drawing/2014/main" xmlns="" id="{A6DF9641-DC19-4837-9468-4E2DC777260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DB6F49D-4BB5-4FA8-9751-6019865CAE8C}" type="slidenum">
              <a:rPr lang="es-ES_tradnl" altLang="es-CL"/>
              <a:pPr/>
              <a:t>20</a:t>
            </a:fld>
            <a:endParaRPr lang="es-ES_tradnl" altLang="es-CL"/>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Marcador de imagen de diapositiva 1">
            <a:extLst>
              <a:ext uri="{FF2B5EF4-FFF2-40B4-BE49-F238E27FC236}">
                <a16:creationId xmlns:a16="http://schemas.microsoft.com/office/drawing/2014/main" xmlns="" id="{0672FDD4-4C6D-4516-8CCF-4FD4A18895D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C76A46D7-95A5-402F-A4BD-7A4AB0256888}"/>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7</a:t>
            </a:r>
          </a:p>
        </p:txBody>
      </p:sp>
      <p:sp>
        <p:nvSpPr>
          <p:cNvPr id="177156" name="Marcador de número de diapositiva 3">
            <a:extLst>
              <a:ext uri="{FF2B5EF4-FFF2-40B4-BE49-F238E27FC236}">
                <a16:creationId xmlns:a16="http://schemas.microsoft.com/office/drawing/2014/main" xmlns="" id="{CEEB2920-5A58-4966-ACD6-BF42881C45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0848ED3-7FF1-4F1E-94FF-B5904E667611}" type="slidenum">
              <a:rPr lang="es-ES_tradnl" altLang="es-CL"/>
              <a:pPr/>
              <a:t>21</a:t>
            </a:fld>
            <a:endParaRPr lang="es-ES_tradnl" altLang="es-CL"/>
          </a:p>
        </p:txBody>
      </p:sp>
    </p:spTree>
    <p:extLst>
      <p:ext uri="{BB962C8B-B14F-4D97-AF65-F5344CB8AC3E}">
        <p14:creationId xmlns:p14="http://schemas.microsoft.com/office/powerpoint/2010/main" val="2878034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Marcador de imagen de diapositiva 1">
            <a:extLst>
              <a:ext uri="{FF2B5EF4-FFF2-40B4-BE49-F238E27FC236}">
                <a16:creationId xmlns:a16="http://schemas.microsoft.com/office/drawing/2014/main" xmlns="" id="{5D8D19C2-E46A-44D9-AB6F-5659BD7709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0FC64C30-575D-4B8A-82B6-B81C0D45246A}"/>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1</a:t>
            </a:r>
          </a:p>
        </p:txBody>
      </p:sp>
      <p:sp>
        <p:nvSpPr>
          <p:cNvPr id="159748" name="Marcador de número de diapositiva 3">
            <a:extLst>
              <a:ext uri="{FF2B5EF4-FFF2-40B4-BE49-F238E27FC236}">
                <a16:creationId xmlns:a16="http://schemas.microsoft.com/office/drawing/2014/main" xmlns="" id="{C8457946-C1B5-4FA8-BA8C-607C4B0845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1ECD410-0877-448C-88DF-0ECE35F8A2E1}" type="slidenum">
              <a:rPr lang="es-ES_tradnl" altLang="es-CL"/>
              <a:pPr/>
              <a:t>4</a:t>
            </a:fld>
            <a:endParaRPr lang="es-ES_tradnl" altLang="es-CL"/>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Marcador de imagen de diapositiva 1">
            <a:extLst>
              <a:ext uri="{FF2B5EF4-FFF2-40B4-BE49-F238E27FC236}">
                <a16:creationId xmlns:a16="http://schemas.microsoft.com/office/drawing/2014/main" xmlns="" id="{0672FDD4-4C6D-4516-8CCF-4FD4A18895D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C76A46D7-95A5-402F-A4BD-7A4AB0256888}"/>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7</a:t>
            </a:r>
          </a:p>
        </p:txBody>
      </p:sp>
      <p:sp>
        <p:nvSpPr>
          <p:cNvPr id="177156" name="Marcador de número de diapositiva 3">
            <a:extLst>
              <a:ext uri="{FF2B5EF4-FFF2-40B4-BE49-F238E27FC236}">
                <a16:creationId xmlns:a16="http://schemas.microsoft.com/office/drawing/2014/main" xmlns="" id="{CEEB2920-5A58-4966-ACD6-BF42881C45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0848ED3-7FF1-4F1E-94FF-B5904E667611}" type="slidenum">
              <a:rPr lang="es-ES_tradnl" altLang="es-CL"/>
              <a:pPr/>
              <a:t>22</a:t>
            </a:fld>
            <a:endParaRPr lang="es-ES_tradnl" altLang="es-CL"/>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Marcador de imagen de diapositiva 1">
            <a:extLst>
              <a:ext uri="{FF2B5EF4-FFF2-40B4-BE49-F238E27FC236}">
                <a16:creationId xmlns:a16="http://schemas.microsoft.com/office/drawing/2014/main" xmlns="" id="{0672FDD4-4C6D-4516-8CCF-4FD4A18895D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C76A46D7-95A5-402F-A4BD-7A4AB0256888}"/>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7</a:t>
            </a:r>
          </a:p>
        </p:txBody>
      </p:sp>
      <p:sp>
        <p:nvSpPr>
          <p:cNvPr id="177156" name="Marcador de número de diapositiva 3">
            <a:extLst>
              <a:ext uri="{FF2B5EF4-FFF2-40B4-BE49-F238E27FC236}">
                <a16:creationId xmlns:a16="http://schemas.microsoft.com/office/drawing/2014/main" xmlns="" id="{CEEB2920-5A58-4966-ACD6-BF42881C45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0848ED3-7FF1-4F1E-94FF-B5904E667611}" type="slidenum">
              <a:rPr lang="es-ES_tradnl" altLang="es-CL"/>
              <a:pPr/>
              <a:t>23</a:t>
            </a:fld>
            <a:endParaRPr lang="es-ES_tradnl" altLang="es-CL"/>
          </a:p>
        </p:txBody>
      </p:sp>
    </p:spTree>
    <p:extLst>
      <p:ext uri="{BB962C8B-B14F-4D97-AF65-F5344CB8AC3E}">
        <p14:creationId xmlns:p14="http://schemas.microsoft.com/office/powerpoint/2010/main" val="321349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Marcador de imagen de diapositiva 1">
            <a:extLst>
              <a:ext uri="{FF2B5EF4-FFF2-40B4-BE49-F238E27FC236}">
                <a16:creationId xmlns:a16="http://schemas.microsoft.com/office/drawing/2014/main" xmlns="" id="{0672FDD4-4C6D-4516-8CCF-4FD4A18895D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C76A46D7-95A5-402F-A4BD-7A4AB0256888}"/>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7</a:t>
            </a:r>
          </a:p>
        </p:txBody>
      </p:sp>
      <p:sp>
        <p:nvSpPr>
          <p:cNvPr id="177156" name="Marcador de número de diapositiva 3">
            <a:extLst>
              <a:ext uri="{FF2B5EF4-FFF2-40B4-BE49-F238E27FC236}">
                <a16:creationId xmlns:a16="http://schemas.microsoft.com/office/drawing/2014/main" xmlns="" id="{CEEB2920-5A58-4966-ACD6-BF42881C45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0848ED3-7FF1-4F1E-94FF-B5904E667611}" type="slidenum">
              <a:rPr lang="es-ES_tradnl" altLang="es-CL"/>
              <a:pPr/>
              <a:t>24</a:t>
            </a:fld>
            <a:endParaRPr lang="es-ES_tradnl" altLang="es-CL"/>
          </a:p>
        </p:txBody>
      </p:sp>
    </p:spTree>
    <p:extLst>
      <p:ext uri="{BB962C8B-B14F-4D97-AF65-F5344CB8AC3E}">
        <p14:creationId xmlns:p14="http://schemas.microsoft.com/office/powerpoint/2010/main" val="510230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Marcador de imagen de diapositiva 1">
            <a:extLst>
              <a:ext uri="{FF2B5EF4-FFF2-40B4-BE49-F238E27FC236}">
                <a16:creationId xmlns:a16="http://schemas.microsoft.com/office/drawing/2014/main" xmlns="" id="{DB5585DB-1DCF-4BFE-A452-E64B277594F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EE1D7A98-432A-480F-9EA4-454B6C20CBA4}"/>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8</a:t>
            </a:r>
          </a:p>
        </p:txBody>
      </p:sp>
      <p:sp>
        <p:nvSpPr>
          <p:cNvPr id="180228" name="Marcador de número de diapositiva 3">
            <a:extLst>
              <a:ext uri="{FF2B5EF4-FFF2-40B4-BE49-F238E27FC236}">
                <a16:creationId xmlns:a16="http://schemas.microsoft.com/office/drawing/2014/main" xmlns="" id="{2F214E69-C6BA-4B77-89FE-5E6F821C89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654CCD7-AEA2-4CA0-AEE2-4522AE96312F}" type="slidenum">
              <a:rPr lang="es-ES_tradnl" altLang="es-CL"/>
              <a:pPr/>
              <a:t>26</a:t>
            </a:fld>
            <a:endParaRPr lang="es-ES_tradnl" altLang="es-CL"/>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Marcador de imagen de diapositiva 1">
            <a:extLst>
              <a:ext uri="{FF2B5EF4-FFF2-40B4-BE49-F238E27FC236}">
                <a16:creationId xmlns:a16="http://schemas.microsoft.com/office/drawing/2014/main" xmlns="" id="{27BD755A-55C2-49B8-B4FE-EF47CFF6F1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617712A5-A645-434F-BAB6-DD5BB4DB8C32}"/>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9</a:t>
            </a:r>
          </a:p>
        </p:txBody>
      </p:sp>
      <p:sp>
        <p:nvSpPr>
          <p:cNvPr id="181252" name="Marcador de número de diapositiva 3">
            <a:extLst>
              <a:ext uri="{FF2B5EF4-FFF2-40B4-BE49-F238E27FC236}">
                <a16:creationId xmlns:a16="http://schemas.microsoft.com/office/drawing/2014/main" xmlns="" id="{F3629C66-81EF-49A3-9ED3-39D8E1AF82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59B6A58-526A-4DB4-8F87-490A7A6E8BD6}" type="slidenum">
              <a:rPr lang="es-ES_tradnl" altLang="es-CL"/>
              <a:pPr/>
              <a:t>27</a:t>
            </a:fld>
            <a:endParaRPr lang="es-ES_tradnl" altLang="es-CL"/>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Marcador de imagen de diapositiva 1">
            <a:extLst>
              <a:ext uri="{FF2B5EF4-FFF2-40B4-BE49-F238E27FC236}">
                <a16:creationId xmlns:a16="http://schemas.microsoft.com/office/drawing/2014/main" xmlns="" id="{FB8D2269-FC0F-4712-8180-B495796208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697FA510-73C9-4407-B4DD-848A841DEBB8}"/>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9b</a:t>
            </a:r>
          </a:p>
        </p:txBody>
      </p:sp>
      <p:sp>
        <p:nvSpPr>
          <p:cNvPr id="183300" name="Marcador de número de diapositiva 3">
            <a:extLst>
              <a:ext uri="{FF2B5EF4-FFF2-40B4-BE49-F238E27FC236}">
                <a16:creationId xmlns:a16="http://schemas.microsoft.com/office/drawing/2014/main" xmlns="" id="{FD0CF145-E9DE-4763-9AE7-B3BDCC2C2A5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1161D38-4012-4C86-9900-23AEF3C77B06}" type="slidenum">
              <a:rPr lang="es-ES_tradnl" altLang="es-CL"/>
              <a:pPr/>
              <a:t>28</a:t>
            </a:fld>
            <a:endParaRPr lang="es-ES_tradnl" altLang="es-CL"/>
          </a:p>
        </p:txBody>
      </p:sp>
    </p:spTree>
    <p:extLst>
      <p:ext uri="{BB962C8B-B14F-4D97-AF65-F5344CB8AC3E}">
        <p14:creationId xmlns:p14="http://schemas.microsoft.com/office/powerpoint/2010/main" val="233571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Marcador de imagen de diapositiva 1">
            <a:extLst>
              <a:ext uri="{FF2B5EF4-FFF2-40B4-BE49-F238E27FC236}">
                <a16:creationId xmlns:a16="http://schemas.microsoft.com/office/drawing/2014/main" xmlns="" id="{FB8D2269-FC0F-4712-8180-B495796208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697FA510-73C9-4407-B4DD-848A841DEBB8}"/>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9b</a:t>
            </a:r>
          </a:p>
        </p:txBody>
      </p:sp>
      <p:sp>
        <p:nvSpPr>
          <p:cNvPr id="183300" name="Marcador de número de diapositiva 3">
            <a:extLst>
              <a:ext uri="{FF2B5EF4-FFF2-40B4-BE49-F238E27FC236}">
                <a16:creationId xmlns:a16="http://schemas.microsoft.com/office/drawing/2014/main" xmlns="" id="{FD0CF145-E9DE-4763-9AE7-B3BDCC2C2A5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1161D38-4012-4C86-9900-23AEF3C77B06}" type="slidenum">
              <a:rPr lang="es-ES_tradnl" altLang="es-CL"/>
              <a:pPr/>
              <a:t>29</a:t>
            </a:fld>
            <a:endParaRPr lang="es-ES_tradnl" altLang="es-CL"/>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Marcador de imagen de diapositiva 1">
            <a:extLst>
              <a:ext uri="{FF2B5EF4-FFF2-40B4-BE49-F238E27FC236}">
                <a16:creationId xmlns:a16="http://schemas.microsoft.com/office/drawing/2014/main" xmlns="" id="{82F45266-AEF6-4C42-AF73-731BE208B1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3855D7F0-2CB7-438C-84AE-7A49D0DFB655}"/>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10</a:t>
            </a:r>
          </a:p>
        </p:txBody>
      </p:sp>
      <p:sp>
        <p:nvSpPr>
          <p:cNvPr id="184324" name="Marcador de número de diapositiva 3">
            <a:extLst>
              <a:ext uri="{FF2B5EF4-FFF2-40B4-BE49-F238E27FC236}">
                <a16:creationId xmlns:a16="http://schemas.microsoft.com/office/drawing/2014/main" xmlns="" id="{391FF257-2B57-414A-86D3-F330A31B7E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28C25C3-E3D0-48F9-911F-21A9DAB8F15D}" type="slidenum">
              <a:rPr lang="es-ES_tradnl" altLang="es-CL"/>
              <a:pPr/>
              <a:t>30</a:t>
            </a:fld>
            <a:endParaRPr lang="es-ES_tradnl" altLang="es-CL"/>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Marcador de imagen de diapositiva 1">
            <a:extLst>
              <a:ext uri="{FF2B5EF4-FFF2-40B4-BE49-F238E27FC236}">
                <a16:creationId xmlns:a16="http://schemas.microsoft.com/office/drawing/2014/main" xmlns="" id="{03B9A8DF-B09D-4AFB-BD22-94A1306BC2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9E75EBFD-0BF9-4203-B175-19281E62D455}"/>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10b</a:t>
            </a:r>
          </a:p>
        </p:txBody>
      </p:sp>
      <p:sp>
        <p:nvSpPr>
          <p:cNvPr id="185348" name="Marcador de número de diapositiva 3">
            <a:extLst>
              <a:ext uri="{FF2B5EF4-FFF2-40B4-BE49-F238E27FC236}">
                <a16:creationId xmlns:a16="http://schemas.microsoft.com/office/drawing/2014/main" xmlns="" id="{CE19837E-1064-447F-9244-4D408C61B8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DAC4043-A3A4-4CC5-85C0-7F5D7928A557}" type="slidenum">
              <a:rPr lang="es-ES_tradnl" altLang="es-CL"/>
              <a:pPr/>
              <a:t>31</a:t>
            </a:fld>
            <a:endParaRPr lang="es-ES_tradnl" altLang="es-CL"/>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Marcador de imagen de diapositiva 1">
            <a:extLst>
              <a:ext uri="{FF2B5EF4-FFF2-40B4-BE49-F238E27FC236}">
                <a16:creationId xmlns:a16="http://schemas.microsoft.com/office/drawing/2014/main" xmlns="" id="{47C38FCA-6B96-4392-B3DA-A4907F79E3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AA6716F3-B835-4BC3-9BFA-C6656B521100}"/>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11</a:t>
            </a:r>
          </a:p>
        </p:txBody>
      </p:sp>
      <p:sp>
        <p:nvSpPr>
          <p:cNvPr id="186372" name="Marcador de número de diapositiva 3">
            <a:extLst>
              <a:ext uri="{FF2B5EF4-FFF2-40B4-BE49-F238E27FC236}">
                <a16:creationId xmlns:a16="http://schemas.microsoft.com/office/drawing/2014/main" xmlns="" id="{CA07B544-9679-425F-82B3-0F78F3C74B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5637D59-061E-4A80-A060-A6DA94F61808}" type="slidenum">
              <a:rPr lang="es-ES_tradnl" altLang="es-CL"/>
              <a:pPr/>
              <a:t>33</a:t>
            </a:fld>
            <a:endParaRPr lang="es-ES_tradnl" altLang="es-C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Marcador de imagen de diapositiva 1">
            <a:extLst>
              <a:ext uri="{FF2B5EF4-FFF2-40B4-BE49-F238E27FC236}">
                <a16:creationId xmlns:a16="http://schemas.microsoft.com/office/drawing/2014/main" xmlns="" id="{C41B450F-34CB-4D2C-9466-2CDF3F69ED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455365C7-DA37-4EE7-B072-35627940A395}"/>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2</a:t>
            </a:r>
          </a:p>
        </p:txBody>
      </p:sp>
      <p:sp>
        <p:nvSpPr>
          <p:cNvPr id="160772" name="Marcador de número de diapositiva 3">
            <a:extLst>
              <a:ext uri="{FF2B5EF4-FFF2-40B4-BE49-F238E27FC236}">
                <a16:creationId xmlns:a16="http://schemas.microsoft.com/office/drawing/2014/main" xmlns="" id="{649A5BCD-E97F-4DDF-8049-343CCEF1E0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FB6ABE6-B49C-4244-BCB9-A2F7B4177760}" type="slidenum">
              <a:rPr lang="es-ES_tradnl" altLang="es-CL"/>
              <a:pPr/>
              <a:t>5</a:t>
            </a:fld>
            <a:endParaRPr lang="es-ES_tradnl" altLang="es-CL"/>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Marcador de imagen de diapositiva 1">
            <a:extLst>
              <a:ext uri="{FF2B5EF4-FFF2-40B4-BE49-F238E27FC236}">
                <a16:creationId xmlns:a16="http://schemas.microsoft.com/office/drawing/2014/main" xmlns="" id="{AC49428F-56B1-4629-AB73-2DB0FDCC9D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BC6F2C1D-B08F-47F2-9B72-CE9706532EE6}"/>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11</a:t>
            </a:r>
          </a:p>
        </p:txBody>
      </p:sp>
      <p:sp>
        <p:nvSpPr>
          <p:cNvPr id="187396" name="Marcador de número de diapositiva 3">
            <a:extLst>
              <a:ext uri="{FF2B5EF4-FFF2-40B4-BE49-F238E27FC236}">
                <a16:creationId xmlns:a16="http://schemas.microsoft.com/office/drawing/2014/main" xmlns="" id="{12E86D5B-D163-4AB4-A95D-5C4119E1D7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15CCB26-C636-4E88-8DB8-12C73899830C}" type="slidenum">
              <a:rPr lang="es-ES_tradnl" altLang="es-CL"/>
              <a:pPr/>
              <a:t>34</a:t>
            </a:fld>
            <a:endParaRPr lang="es-ES_tradnl" altLang="es-CL"/>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Marcador de imagen de diapositiva 1">
            <a:extLst>
              <a:ext uri="{FF2B5EF4-FFF2-40B4-BE49-F238E27FC236}">
                <a16:creationId xmlns:a16="http://schemas.microsoft.com/office/drawing/2014/main" xmlns="" id="{BC78378C-1060-4C09-A69F-2C4ECD0DDC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81AB3A97-27C3-4C77-9A9F-822207417970}"/>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11</a:t>
            </a:r>
          </a:p>
        </p:txBody>
      </p:sp>
      <p:sp>
        <p:nvSpPr>
          <p:cNvPr id="188420" name="Marcador de número de diapositiva 3">
            <a:extLst>
              <a:ext uri="{FF2B5EF4-FFF2-40B4-BE49-F238E27FC236}">
                <a16:creationId xmlns:a16="http://schemas.microsoft.com/office/drawing/2014/main" xmlns="" id="{2001CB92-5A55-4FE0-A987-44C7B25753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6E56CF0-14E4-4B66-B3E9-0D8612A9257A}" type="slidenum">
              <a:rPr lang="es-ES_tradnl" altLang="es-CL"/>
              <a:pPr/>
              <a:t>35</a:t>
            </a:fld>
            <a:endParaRPr lang="es-ES_tradnl" altLang="es-CL"/>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Marcador de imagen de diapositiva 1">
            <a:extLst>
              <a:ext uri="{FF2B5EF4-FFF2-40B4-BE49-F238E27FC236}">
                <a16:creationId xmlns:a16="http://schemas.microsoft.com/office/drawing/2014/main" xmlns="" id="{FD9C0635-345B-450D-A61B-D3FE36DA12F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B0825E20-210D-4C57-8DBF-5D41B2593533}"/>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11</a:t>
            </a:r>
          </a:p>
        </p:txBody>
      </p:sp>
      <p:sp>
        <p:nvSpPr>
          <p:cNvPr id="189444" name="Marcador de número de diapositiva 3">
            <a:extLst>
              <a:ext uri="{FF2B5EF4-FFF2-40B4-BE49-F238E27FC236}">
                <a16:creationId xmlns:a16="http://schemas.microsoft.com/office/drawing/2014/main" xmlns="" id="{A255B184-AE56-4226-B26A-38A0547690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CA7D9E8-7EDF-4A42-A069-0570E8DEA394}" type="slidenum">
              <a:rPr lang="es-ES_tradnl" altLang="es-CL"/>
              <a:pPr/>
              <a:t>36</a:t>
            </a:fld>
            <a:endParaRPr lang="es-ES_tradnl" altLang="es-CL"/>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Marcador de imagen de diapositiva 1">
            <a:extLst>
              <a:ext uri="{FF2B5EF4-FFF2-40B4-BE49-F238E27FC236}">
                <a16:creationId xmlns:a16="http://schemas.microsoft.com/office/drawing/2014/main" xmlns="" id="{9E1657EF-3650-4A0A-9781-769C3C47F96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65E00BD6-7167-495A-830B-EF3806EA66E3}"/>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11</a:t>
            </a:r>
          </a:p>
        </p:txBody>
      </p:sp>
      <p:sp>
        <p:nvSpPr>
          <p:cNvPr id="190468" name="Marcador de número de diapositiva 3">
            <a:extLst>
              <a:ext uri="{FF2B5EF4-FFF2-40B4-BE49-F238E27FC236}">
                <a16:creationId xmlns:a16="http://schemas.microsoft.com/office/drawing/2014/main" xmlns="" id="{855DBABF-7DD4-4BE5-8CA8-37C4F00CD5F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4B5E690-3080-474B-BFAC-7FE6D491E2EE}" type="slidenum">
              <a:rPr lang="es-ES_tradnl" altLang="es-CL"/>
              <a:pPr/>
              <a:t>37</a:t>
            </a:fld>
            <a:endParaRPr lang="es-ES_tradnl" altLang="es-CL"/>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Marcador de imagen de diapositiva 1">
            <a:extLst>
              <a:ext uri="{FF2B5EF4-FFF2-40B4-BE49-F238E27FC236}">
                <a16:creationId xmlns:a16="http://schemas.microsoft.com/office/drawing/2014/main" xmlns="" id="{98FDBEFA-73AD-412E-BBAD-6B1DDA8993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FF756961-595E-427E-9319-26A182FD2E9C}"/>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11</a:t>
            </a:r>
          </a:p>
        </p:txBody>
      </p:sp>
      <p:sp>
        <p:nvSpPr>
          <p:cNvPr id="191492" name="Marcador de número de diapositiva 3">
            <a:extLst>
              <a:ext uri="{FF2B5EF4-FFF2-40B4-BE49-F238E27FC236}">
                <a16:creationId xmlns:a16="http://schemas.microsoft.com/office/drawing/2014/main" xmlns="" id="{A1E22B6B-1EFC-4F71-AD97-D3A672EA90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D3C8FCB-4885-44DF-AFFB-ECD7BE686B4E}" type="slidenum">
              <a:rPr lang="es-ES_tradnl" altLang="es-CL"/>
              <a:pPr/>
              <a:t>38</a:t>
            </a:fld>
            <a:endParaRPr lang="es-ES_tradnl" altLang="es-CL"/>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Marcador de imagen de diapositiva 1">
            <a:extLst>
              <a:ext uri="{FF2B5EF4-FFF2-40B4-BE49-F238E27FC236}">
                <a16:creationId xmlns:a16="http://schemas.microsoft.com/office/drawing/2014/main" xmlns="" id="{738757E3-79D6-4FFD-91C5-EB08AC23E2F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5781D2CC-2E97-4AD5-911A-A8512D93CEFD}"/>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12</a:t>
            </a:r>
          </a:p>
        </p:txBody>
      </p:sp>
      <p:sp>
        <p:nvSpPr>
          <p:cNvPr id="192516" name="Marcador de número de diapositiva 3">
            <a:extLst>
              <a:ext uri="{FF2B5EF4-FFF2-40B4-BE49-F238E27FC236}">
                <a16:creationId xmlns:a16="http://schemas.microsoft.com/office/drawing/2014/main" xmlns="" id="{DE2CB093-ACA9-4ABE-BA4F-9511866F89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896F96D-046C-40E9-A78D-5D7D0A1579F1}" type="slidenum">
              <a:rPr lang="es-ES_tradnl" altLang="es-CL"/>
              <a:pPr/>
              <a:t>39</a:t>
            </a:fld>
            <a:endParaRPr lang="es-ES_tradnl" altLang="es-CL"/>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Marcador de imagen de diapositiva 1">
            <a:extLst>
              <a:ext uri="{FF2B5EF4-FFF2-40B4-BE49-F238E27FC236}">
                <a16:creationId xmlns:a16="http://schemas.microsoft.com/office/drawing/2014/main" xmlns="" id="{738757E3-79D6-4FFD-91C5-EB08AC23E2F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5781D2CC-2E97-4AD5-911A-A8512D93CEFD}"/>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12</a:t>
            </a:r>
          </a:p>
        </p:txBody>
      </p:sp>
      <p:sp>
        <p:nvSpPr>
          <p:cNvPr id="192516" name="Marcador de número de diapositiva 3">
            <a:extLst>
              <a:ext uri="{FF2B5EF4-FFF2-40B4-BE49-F238E27FC236}">
                <a16:creationId xmlns:a16="http://schemas.microsoft.com/office/drawing/2014/main" xmlns="" id="{DE2CB093-ACA9-4ABE-BA4F-9511866F89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896F96D-046C-40E9-A78D-5D7D0A1579F1}" type="slidenum">
              <a:rPr lang="es-ES_tradnl" altLang="es-CL"/>
              <a:pPr/>
              <a:t>40</a:t>
            </a:fld>
            <a:endParaRPr lang="es-ES_tradnl" altLang="es-CL"/>
          </a:p>
        </p:txBody>
      </p:sp>
    </p:spTree>
    <p:extLst>
      <p:ext uri="{BB962C8B-B14F-4D97-AF65-F5344CB8AC3E}">
        <p14:creationId xmlns:p14="http://schemas.microsoft.com/office/powerpoint/2010/main" val="32375273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Marcador de imagen de diapositiva 1">
            <a:extLst>
              <a:ext uri="{FF2B5EF4-FFF2-40B4-BE49-F238E27FC236}">
                <a16:creationId xmlns:a16="http://schemas.microsoft.com/office/drawing/2014/main" xmlns="" id="{C4065E69-EA35-4163-A415-81ED4088568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25E2D104-34BD-4E2D-99E7-5B3571E39840}"/>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11</a:t>
            </a:r>
          </a:p>
        </p:txBody>
      </p:sp>
      <p:sp>
        <p:nvSpPr>
          <p:cNvPr id="193540" name="Marcador de número de diapositiva 3">
            <a:extLst>
              <a:ext uri="{FF2B5EF4-FFF2-40B4-BE49-F238E27FC236}">
                <a16:creationId xmlns:a16="http://schemas.microsoft.com/office/drawing/2014/main" xmlns="" id="{6BCDF654-A90F-4668-944F-BB96572982E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28EA312-9589-4935-B840-32923F0FD7A7}" type="slidenum">
              <a:rPr lang="es-ES_tradnl" altLang="es-CL"/>
              <a:pPr/>
              <a:t>41</a:t>
            </a:fld>
            <a:endParaRPr lang="es-ES_tradnl" altLang="es-CL"/>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Marcador de imagen de diapositiva 1">
            <a:extLst>
              <a:ext uri="{FF2B5EF4-FFF2-40B4-BE49-F238E27FC236}">
                <a16:creationId xmlns:a16="http://schemas.microsoft.com/office/drawing/2014/main" xmlns="" id="{F31A7D4E-C34B-4F30-8AB6-4614904F56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F7A81D6E-F2D0-488D-8F34-66558F5DF608}"/>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11</a:t>
            </a:r>
          </a:p>
        </p:txBody>
      </p:sp>
      <p:sp>
        <p:nvSpPr>
          <p:cNvPr id="194564" name="Marcador de número de diapositiva 3">
            <a:extLst>
              <a:ext uri="{FF2B5EF4-FFF2-40B4-BE49-F238E27FC236}">
                <a16:creationId xmlns:a16="http://schemas.microsoft.com/office/drawing/2014/main" xmlns="" id="{69082446-6749-4493-89E0-34A67CF724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C922250-7C5A-42C0-AB0A-F221EFA81F86}" type="slidenum">
              <a:rPr lang="es-ES_tradnl" altLang="es-CL"/>
              <a:pPr/>
              <a:t>42</a:t>
            </a:fld>
            <a:endParaRPr lang="es-ES_tradnl" altLang="es-CL"/>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Marcador de imagen de diapositiva 1">
            <a:extLst>
              <a:ext uri="{FF2B5EF4-FFF2-40B4-BE49-F238E27FC236}">
                <a16:creationId xmlns:a16="http://schemas.microsoft.com/office/drawing/2014/main" xmlns="" id="{738757E3-79D6-4FFD-91C5-EB08AC23E2F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5781D2CC-2E97-4AD5-911A-A8512D93CEFD}"/>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12</a:t>
            </a:r>
          </a:p>
        </p:txBody>
      </p:sp>
      <p:sp>
        <p:nvSpPr>
          <p:cNvPr id="192516" name="Marcador de número de diapositiva 3">
            <a:extLst>
              <a:ext uri="{FF2B5EF4-FFF2-40B4-BE49-F238E27FC236}">
                <a16:creationId xmlns:a16="http://schemas.microsoft.com/office/drawing/2014/main" xmlns="" id="{DE2CB093-ACA9-4ABE-BA4F-9511866F89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896F96D-046C-40E9-A78D-5D7D0A1579F1}" type="slidenum">
              <a:rPr lang="es-ES_tradnl" altLang="es-CL"/>
              <a:pPr/>
              <a:t>43</a:t>
            </a:fld>
            <a:endParaRPr lang="es-ES_tradnl" altLang="es-CL"/>
          </a:p>
        </p:txBody>
      </p:sp>
    </p:spTree>
    <p:extLst>
      <p:ext uri="{BB962C8B-B14F-4D97-AF65-F5344CB8AC3E}">
        <p14:creationId xmlns:p14="http://schemas.microsoft.com/office/powerpoint/2010/main" val="967818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Marcador de imagen de diapositiva 1">
            <a:extLst>
              <a:ext uri="{FF2B5EF4-FFF2-40B4-BE49-F238E27FC236}">
                <a16:creationId xmlns:a16="http://schemas.microsoft.com/office/drawing/2014/main" xmlns="" id="{40C330C2-84B6-4D9F-A08F-F81052DB28A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1D51677C-F730-4E4D-BF28-70EA893F2FF6}"/>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2</a:t>
            </a:r>
          </a:p>
        </p:txBody>
      </p:sp>
      <p:sp>
        <p:nvSpPr>
          <p:cNvPr id="161796" name="Marcador de número de diapositiva 3">
            <a:extLst>
              <a:ext uri="{FF2B5EF4-FFF2-40B4-BE49-F238E27FC236}">
                <a16:creationId xmlns:a16="http://schemas.microsoft.com/office/drawing/2014/main" xmlns="" id="{45468803-F1BB-4432-BF1A-99CF1BBD41F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328BDED-78F5-4E96-89DA-C56FE68BFC9D}" type="slidenum">
              <a:rPr lang="es-ES_tradnl" altLang="es-CL"/>
              <a:pPr/>
              <a:t>6</a:t>
            </a:fld>
            <a:endParaRPr lang="es-ES_tradnl" altLang="es-CL"/>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Marcador de imagen de diapositiva 1">
            <a:extLst>
              <a:ext uri="{FF2B5EF4-FFF2-40B4-BE49-F238E27FC236}">
                <a16:creationId xmlns:a16="http://schemas.microsoft.com/office/drawing/2014/main" xmlns="" id="{43D0C1F9-8266-4F04-B0B4-CF06D54E5A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AD0BD9AD-B7A5-4C4E-BBF2-80A6585D950E}"/>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13</a:t>
            </a:r>
          </a:p>
        </p:txBody>
      </p:sp>
      <p:sp>
        <p:nvSpPr>
          <p:cNvPr id="195588" name="Marcador de número de diapositiva 3">
            <a:extLst>
              <a:ext uri="{FF2B5EF4-FFF2-40B4-BE49-F238E27FC236}">
                <a16:creationId xmlns:a16="http://schemas.microsoft.com/office/drawing/2014/main" xmlns="" id="{16CA3182-7112-4365-9A07-555C64520B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DCB47F0-A6D0-4F51-AD12-603B26A1AF98}" type="slidenum">
              <a:rPr lang="es-ES_tradnl" altLang="es-CL"/>
              <a:pPr/>
              <a:t>45</a:t>
            </a:fld>
            <a:endParaRPr lang="es-ES_tradnl" altLang="es-CL"/>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Marcador de imagen de diapositiva 1">
            <a:extLst>
              <a:ext uri="{FF2B5EF4-FFF2-40B4-BE49-F238E27FC236}">
                <a16:creationId xmlns:a16="http://schemas.microsoft.com/office/drawing/2014/main" xmlns="" id="{43D0C1F9-8266-4F04-B0B4-CF06D54E5A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AD0BD9AD-B7A5-4C4E-BBF2-80A6585D950E}"/>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13</a:t>
            </a:r>
          </a:p>
        </p:txBody>
      </p:sp>
      <p:sp>
        <p:nvSpPr>
          <p:cNvPr id="195588" name="Marcador de número de diapositiva 3">
            <a:extLst>
              <a:ext uri="{FF2B5EF4-FFF2-40B4-BE49-F238E27FC236}">
                <a16:creationId xmlns:a16="http://schemas.microsoft.com/office/drawing/2014/main" xmlns="" id="{16CA3182-7112-4365-9A07-555C64520B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DCB47F0-A6D0-4F51-AD12-603B26A1AF98}" type="slidenum">
              <a:rPr lang="es-ES_tradnl" altLang="es-CL"/>
              <a:pPr/>
              <a:t>46</a:t>
            </a:fld>
            <a:endParaRPr lang="es-ES_tradnl" altLang="es-CL"/>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Marcador de imagen de diapositiva 1">
            <a:extLst>
              <a:ext uri="{FF2B5EF4-FFF2-40B4-BE49-F238E27FC236}">
                <a16:creationId xmlns:a16="http://schemas.microsoft.com/office/drawing/2014/main" xmlns="" id="{08952A47-C79F-4081-AD06-D6C4B0960C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BF692771-3A4E-4086-9F14-CEC1FD99320A}"/>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14</a:t>
            </a:r>
          </a:p>
        </p:txBody>
      </p:sp>
      <p:sp>
        <p:nvSpPr>
          <p:cNvPr id="196612" name="Marcador de número de diapositiva 3">
            <a:extLst>
              <a:ext uri="{FF2B5EF4-FFF2-40B4-BE49-F238E27FC236}">
                <a16:creationId xmlns:a16="http://schemas.microsoft.com/office/drawing/2014/main" xmlns="" id="{505B750D-0523-4567-A893-DD84FDA342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C83D8C5-89B3-4902-AC74-E51B11C36743}" type="slidenum">
              <a:rPr lang="es-ES_tradnl" altLang="es-CL"/>
              <a:pPr/>
              <a:t>47</a:t>
            </a:fld>
            <a:endParaRPr lang="es-ES_tradnl" altLang="es-CL"/>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Marcador de imagen de diapositiva 1">
            <a:extLst>
              <a:ext uri="{FF2B5EF4-FFF2-40B4-BE49-F238E27FC236}">
                <a16:creationId xmlns:a16="http://schemas.microsoft.com/office/drawing/2014/main" xmlns="" id="{B981A302-C571-4675-98FB-B4B83DE4B0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1FC0F75C-0554-4B61-A12B-83EA0E0FA1A3}"/>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15</a:t>
            </a:r>
          </a:p>
        </p:txBody>
      </p:sp>
      <p:sp>
        <p:nvSpPr>
          <p:cNvPr id="197636" name="Marcador de número de diapositiva 3">
            <a:extLst>
              <a:ext uri="{FF2B5EF4-FFF2-40B4-BE49-F238E27FC236}">
                <a16:creationId xmlns:a16="http://schemas.microsoft.com/office/drawing/2014/main" xmlns="" id="{CBFE70FD-F6D9-403A-BFEA-8B5A60123B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E5386C4-7D47-456E-A119-29CE78C317BC}" type="slidenum">
              <a:rPr lang="es-ES_tradnl" altLang="es-CL"/>
              <a:pPr/>
              <a:t>48</a:t>
            </a:fld>
            <a:endParaRPr lang="es-ES_tradnl" altLang="es-CL"/>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Marcador de imagen de diapositiva 1">
            <a:extLst>
              <a:ext uri="{FF2B5EF4-FFF2-40B4-BE49-F238E27FC236}">
                <a16:creationId xmlns:a16="http://schemas.microsoft.com/office/drawing/2014/main" xmlns="" id="{B02E5D51-2061-4F94-A59B-AD183C7DE1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464FC5A5-68EC-4CB3-87C4-24FE01B6EB56}"/>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15</a:t>
            </a:r>
          </a:p>
        </p:txBody>
      </p:sp>
      <p:sp>
        <p:nvSpPr>
          <p:cNvPr id="198660" name="Marcador de número de diapositiva 3">
            <a:extLst>
              <a:ext uri="{FF2B5EF4-FFF2-40B4-BE49-F238E27FC236}">
                <a16:creationId xmlns:a16="http://schemas.microsoft.com/office/drawing/2014/main" xmlns="" id="{B3FC5D04-1508-4606-87B7-22523D6FCA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C27F944-C556-48FE-9652-332EE85A096F}" type="slidenum">
              <a:rPr lang="es-ES_tradnl" altLang="es-CL"/>
              <a:pPr/>
              <a:t>49</a:t>
            </a:fld>
            <a:endParaRPr lang="es-ES_tradnl" altLang="es-CL"/>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Marcador de imagen de diapositiva 1">
            <a:extLst>
              <a:ext uri="{FF2B5EF4-FFF2-40B4-BE49-F238E27FC236}">
                <a16:creationId xmlns:a16="http://schemas.microsoft.com/office/drawing/2014/main" xmlns="" id="{604FF4E1-CF0B-4563-8018-1564EFCD9A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536FCB8C-D6CC-4FA2-9455-53EF5A48C13E}"/>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15</a:t>
            </a:r>
          </a:p>
        </p:txBody>
      </p:sp>
      <p:sp>
        <p:nvSpPr>
          <p:cNvPr id="199684" name="Marcador de número de diapositiva 3">
            <a:extLst>
              <a:ext uri="{FF2B5EF4-FFF2-40B4-BE49-F238E27FC236}">
                <a16:creationId xmlns:a16="http://schemas.microsoft.com/office/drawing/2014/main" xmlns="" id="{2CD2A784-70DF-4100-BDA3-F2760A59AEC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3DC1FE1-3460-4A9F-A225-E8DE46A64EDC}" type="slidenum">
              <a:rPr lang="es-ES_tradnl" altLang="es-CL"/>
              <a:pPr/>
              <a:t>50</a:t>
            </a:fld>
            <a:endParaRPr lang="es-ES_tradnl" altLang="es-CL"/>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Marcador de imagen de diapositiva 1">
            <a:extLst>
              <a:ext uri="{FF2B5EF4-FFF2-40B4-BE49-F238E27FC236}">
                <a16:creationId xmlns:a16="http://schemas.microsoft.com/office/drawing/2014/main" xmlns="" id="{EBF2530A-DED5-4B8D-8EAA-B8817A1043C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8EA95163-99D8-4031-B87E-AF7E525B2E8A}"/>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16</a:t>
            </a:r>
          </a:p>
        </p:txBody>
      </p:sp>
      <p:sp>
        <p:nvSpPr>
          <p:cNvPr id="200708" name="Marcador de número de diapositiva 3">
            <a:extLst>
              <a:ext uri="{FF2B5EF4-FFF2-40B4-BE49-F238E27FC236}">
                <a16:creationId xmlns:a16="http://schemas.microsoft.com/office/drawing/2014/main" xmlns="" id="{52AA4D9E-1D1C-4C68-B5D8-4711C106316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2E7F5C8-9EF6-4563-AAD3-8BF350D17E43}" type="slidenum">
              <a:rPr lang="es-ES_tradnl" altLang="es-CL"/>
              <a:pPr/>
              <a:t>51</a:t>
            </a:fld>
            <a:endParaRPr lang="es-ES_tradnl" altLang="es-CL"/>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Marcador de imagen de diapositiva 1">
            <a:extLst>
              <a:ext uri="{FF2B5EF4-FFF2-40B4-BE49-F238E27FC236}">
                <a16:creationId xmlns:a16="http://schemas.microsoft.com/office/drawing/2014/main" xmlns="" id="{9A699A74-5E8D-4B25-B486-4DB6BAE4E1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C590555F-24A7-4214-88DF-EA4F9FE18732}"/>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16b</a:t>
            </a:r>
          </a:p>
        </p:txBody>
      </p:sp>
      <p:sp>
        <p:nvSpPr>
          <p:cNvPr id="201732" name="Marcador de número de diapositiva 3">
            <a:extLst>
              <a:ext uri="{FF2B5EF4-FFF2-40B4-BE49-F238E27FC236}">
                <a16:creationId xmlns:a16="http://schemas.microsoft.com/office/drawing/2014/main" xmlns="" id="{838EDAE3-53BC-4959-9893-0098E5A910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3343EB5-E03B-495E-BBCA-F764DD22A8E9}" type="slidenum">
              <a:rPr lang="es-ES_tradnl" altLang="es-CL"/>
              <a:pPr/>
              <a:t>52</a:t>
            </a:fld>
            <a:endParaRPr lang="es-ES_tradnl" altLang="es-CL"/>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Marcador de imagen de diapositiva 1">
            <a:extLst>
              <a:ext uri="{FF2B5EF4-FFF2-40B4-BE49-F238E27FC236}">
                <a16:creationId xmlns:a16="http://schemas.microsoft.com/office/drawing/2014/main" xmlns="" id="{543D09AC-AD7E-41C9-AC7C-609865FD7AA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8F0691A3-F1D1-4FD9-8A91-FF1F4BC51DB5}"/>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18</a:t>
            </a:r>
          </a:p>
        </p:txBody>
      </p:sp>
      <p:sp>
        <p:nvSpPr>
          <p:cNvPr id="202756" name="Marcador de número de diapositiva 3">
            <a:extLst>
              <a:ext uri="{FF2B5EF4-FFF2-40B4-BE49-F238E27FC236}">
                <a16:creationId xmlns:a16="http://schemas.microsoft.com/office/drawing/2014/main" xmlns="" id="{40FD2CFD-DF3C-4F68-8A11-14406C88C5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4AE2427-0013-411C-8124-22D4EF57486B}" type="slidenum">
              <a:rPr lang="es-ES_tradnl" altLang="es-CL"/>
              <a:pPr/>
              <a:t>53</a:t>
            </a:fld>
            <a:endParaRPr lang="es-ES_tradnl" altLang="es-CL"/>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Marcador de imagen de diapositiva 1">
            <a:extLst>
              <a:ext uri="{FF2B5EF4-FFF2-40B4-BE49-F238E27FC236}">
                <a16:creationId xmlns:a16="http://schemas.microsoft.com/office/drawing/2014/main" xmlns="" id="{36A3D466-FF22-4188-A44B-FD8195CA99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EBA16595-574F-437B-8BCB-E593EAAC49F3}"/>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19</a:t>
            </a:r>
          </a:p>
        </p:txBody>
      </p:sp>
      <p:sp>
        <p:nvSpPr>
          <p:cNvPr id="203780" name="Marcador de número de diapositiva 3">
            <a:extLst>
              <a:ext uri="{FF2B5EF4-FFF2-40B4-BE49-F238E27FC236}">
                <a16:creationId xmlns:a16="http://schemas.microsoft.com/office/drawing/2014/main" xmlns="" id="{8794E92C-A237-4D67-8BAC-E459F80087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BF8EF61-D2D5-44A6-A606-9D12EC0D3D8C}" type="slidenum">
              <a:rPr lang="es-ES_tradnl" altLang="es-CL"/>
              <a:pPr/>
              <a:t>54</a:t>
            </a:fld>
            <a:endParaRPr lang="es-ES_tradnl" altLang="es-C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Marcador de imagen de diapositiva 1">
            <a:extLst>
              <a:ext uri="{FF2B5EF4-FFF2-40B4-BE49-F238E27FC236}">
                <a16:creationId xmlns:a16="http://schemas.microsoft.com/office/drawing/2014/main" xmlns="" id="{29C87B6E-A3C2-4B74-9624-A737B36246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933C0FF5-4F38-4C78-B85E-C700297E4728}"/>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3</a:t>
            </a:r>
          </a:p>
        </p:txBody>
      </p:sp>
      <p:sp>
        <p:nvSpPr>
          <p:cNvPr id="162820" name="Marcador de número de diapositiva 3">
            <a:extLst>
              <a:ext uri="{FF2B5EF4-FFF2-40B4-BE49-F238E27FC236}">
                <a16:creationId xmlns:a16="http://schemas.microsoft.com/office/drawing/2014/main" xmlns="" id="{5E22D990-759D-4F2F-A8C9-4C8FCA0637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B31EF29-1435-471F-B633-F9FF43CACF29}" type="slidenum">
              <a:rPr lang="es-ES_tradnl" altLang="es-CL"/>
              <a:pPr/>
              <a:t>7</a:t>
            </a:fld>
            <a:endParaRPr lang="es-ES_tradnl" altLang="es-CL"/>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Marcador de imagen de diapositiva 1">
            <a:extLst>
              <a:ext uri="{FF2B5EF4-FFF2-40B4-BE49-F238E27FC236}">
                <a16:creationId xmlns:a16="http://schemas.microsoft.com/office/drawing/2014/main" xmlns="" id="{0C8C803C-97EB-4853-BA25-43E25F7BA8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F4EAD184-5385-4BF8-BFD1-D91C35154B70}"/>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21</a:t>
            </a:r>
          </a:p>
        </p:txBody>
      </p:sp>
      <p:sp>
        <p:nvSpPr>
          <p:cNvPr id="205828" name="Marcador de número de diapositiva 3">
            <a:extLst>
              <a:ext uri="{FF2B5EF4-FFF2-40B4-BE49-F238E27FC236}">
                <a16:creationId xmlns:a16="http://schemas.microsoft.com/office/drawing/2014/main" xmlns="" id="{8EDCBD6D-B69C-4980-938C-3DF89167FA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13346B3-B19A-4F92-88DC-AF149A719E57}" type="slidenum">
              <a:rPr lang="es-ES_tradnl" altLang="es-CL"/>
              <a:pPr/>
              <a:t>55</a:t>
            </a:fld>
            <a:endParaRPr lang="es-ES_tradnl" altLang="es-CL"/>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Marcador de imagen de diapositiva 1">
            <a:extLst>
              <a:ext uri="{FF2B5EF4-FFF2-40B4-BE49-F238E27FC236}">
                <a16:creationId xmlns:a16="http://schemas.microsoft.com/office/drawing/2014/main" xmlns="" id="{367D866B-72CD-4EE9-B7A4-56346ECB192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DB4EBD2C-2F79-430F-A962-211A0779838E}"/>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22</a:t>
            </a:r>
          </a:p>
        </p:txBody>
      </p:sp>
      <p:sp>
        <p:nvSpPr>
          <p:cNvPr id="206852" name="Marcador de número de diapositiva 3">
            <a:extLst>
              <a:ext uri="{FF2B5EF4-FFF2-40B4-BE49-F238E27FC236}">
                <a16:creationId xmlns:a16="http://schemas.microsoft.com/office/drawing/2014/main" xmlns="" id="{212B40BC-7C6C-4168-890A-9DA6DB3D29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12B9A67-0EF2-48B5-96BB-43F384DCFF11}" type="slidenum">
              <a:rPr lang="es-ES_tradnl" altLang="es-CL"/>
              <a:pPr/>
              <a:t>56</a:t>
            </a:fld>
            <a:endParaRPr lang="es-ES_tradnl" altLang="es-CL"/>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Marcador de imagen de diapositiva 1">
            <a:extLst>
              <a:ext uri="{FF2B5EF4-FFF2-40B4-BE49-F238E27FC236}">
                <a16:creationId xmlns:a16="http://schemas.microsoft.com/office/drawing/2014/main" xmlns="" id="{70594AC8-05AB-46E8-8149-409207CCC7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F8FB35F9-D71A-4A54-981C-CBA986300981}"/>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23</a:t>
            </a:r>
          </a:p>
        </p:txBody>
      </p:sp>
      <p:sp>
        <p:nvSpPr>
          <p:cNvPr id="207876" name="Marcador de número de diapositiva 3">
            <a:extLst>
              <a:ext uri="{FF2B5EF4-FFF2-40B4-BE49-F238E27FC236}">
                <a16:creationId xmlns:a16="http://schemas.microsoft.com/office/drawing/2014/main" xmlns="" id="{0D29FCA0-FAC9-427B-9F59-7E48A158EB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FCB35A5-5DA5-4DB9-A122-2F535D90CDD5}" type="slidenum">
              <a:rPr lang="es-ES_tradnl" altLang="es-CL"/>
              <a:pPr/>
              <a:t>57</a:t>
            </a:fld>
            <a:endParaRPr lang="es-ES_tradnl" altLang="es-CL"/>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Marcador de imagen de diapositiva 1">
            <a:extLst>
              <a:ext uri="{FF2B5EF4-FFF2-40B4-BE49-F238E27FC236}">
                <a16:creationId xmlns:a16="http://schemas.microsoft.com/office/drawing/2014/main" xmlns="" id="{6D0B82DB-171A-4E76-BDF8-38F12C586C1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0E557A43-B005-43E7-8583-CE3D68D2B321}"/>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24</a:t>
            </a:r>
          </a:p>
        </p:txBody>
      </p:sp>
      <p:sp>
        <p:nvSpPr>
          <p:cNvPr id="208900" name="Marcador de número de diapositiva 3">
            <a:extLst>
              <a:ext uri="{FF2B5EF4-FFF2-40B4-BE49-F238E27FC236}">
                <a16:creationId xmlns:a16="http://schemas.microsoft.com/office/drawing/2014/main" xmlns="" id="{AEB82E98-E817-40D3-BB35-7D2092A5E0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A9830B8-67D3-471D-97D4-34787A81050E}" type="slidenum">
              <a:rPr lang="es-ES_tradnl" altLang="es-CL"/>
              <a:pPr/>
              <a:t>58</a:t>
            </a:fld>
            <a:endParaRPr lang="es-ES_tradnl" altLang="es-CL"/>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Marcador de imagen de diapositiva 1">
            <a:extLst>
              <a:ext uri="{FF2B5EF4-FFF2-40B4-BE49-F238E27FC236}">
                <a16:creationId xmlns:a16="http://schemas.microsoft.com/office/drawing/2014/main" xmlns="" id="{E8994ADD-B60B-4E03-BDD1-2370F88136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6B463F51-9F6E-4FD0-8344-FBC661ECEE39}"/>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13</a:t>
            </a:r>
          </a:p>
          <a:p>
            <a:pPr defTabSz="974476" eaLnBrk="1" fontAlgn="auto" hangingPunct="1">
              <a:spcBef>
                <a:spcPts val="0"/>
              </a:spcBef>
              <a:spcAft>
                <a:spcPts val="0"/>
              </a:spcAft>
              <a:defRPr/>
            </a:pPr>
            <a:endParaRPr lang="es-ES_tradnl" sz="1279" dirty="0"/>
          </a:p>
        </p:txBody>
      </p:sp>
      <p:sp>
        <p:nvSpPr>
          <p:cNvPr id="209924" name="Marcador de número de diapositiva 3">
            <a:extLst>
              <a:ext uri="{FF2B5EF4-FFF2-40B4-BE49-F238E27FC236}">
                <a16:creationId xmlns:a16="http://schemas.microsoft.com/office/drawing/2014/main" xmlns="" id="{BBC79308-D5ED-4A6E-B930-9C6FFEC667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F617140-5E6C-49FE-8F2A-9819404E37D3}" type="slidenum">
              <a:rPr lang="es-ES_tradnl" altLang="es-CL"/>
              <a:pPr/>
              <a:t>60</a:t>
            </a:fld>
            <a:endParaRPr lang="es-ES_tradnl" altLang="es-CL"/>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Marcador de imagen de diapositiva 1">
            <a:extLst>
              <a:ext uri="{FF2B5EF4-FFF2-40B4-BE49-F238E27FC236}">
                <a16:creationId xmlns:a16="http://schemas.microsoft.com/office/drawing/2014/main" xmlns="" id="{8E79EA37-2A0B-4996-91CA-18672802B2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77FAC256-311B-4AA8-A961-B0B62DF3A261}"/>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22</a:t>
            </a:r>
          </a:p>
        </p:txBody>
      </p:sp>
      <p:sp>
        <p:nvSpPr>
          <p:cNvPr id="210948" name="Marcador de número de diapositiva 3">
            <a:extLst>
              <a:ext uri="{FF2B5EF4-FFF2-40B4-BE49-F238E27FC236}">
                <a16:creationId xmlns:a16="http://schemas.microsoft.com/office/drawing/2014/main" xmlns="" id="{C2339362-CAB8-4D57-A654-070E28671C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6558550-00FB-4B16-B6B8-4BB803619C2D}" type="slidenum">
              <a:rPr lang="es-ES_tradnl" altLang="es-CL"/>
              <a:pPr/>
              <a:t>61</a:t>
            </a:fld>
            <a:endParaRPr lang="es-ES_tradnl" altLang="es-CL"/>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Marcador de imagen de diapositiva 1">
            <a:extLst>
              <a:ext uri="{FF2B5EF4-FFF2-40B4-BE49-F238E27FC236}">
                <a16:creationId xmlns:a16="http://schemas.microsoft.com/office/drawing/2014/main" xmlns="" id="{8C975B4A-B20B-4319-92C2-8257BE60106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FB3E1502-9BEF-4117-97CE-21B1185DAFF2}"/>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24b</a:t>
            </a:r>
          </a:p>
        </p:txBody>
      </p:sp>
      <p:sp>
        <p:nvSpPr>
          <p:cNvPr id="211972" name="Marcador de número de diapositiva 3">
            <a:extLst>
              <a:ext uri="{FF2B5EF4-FFF2-40B4-BE49-F238E27FC236}">
                <a16:creationId xmlns:a16="http://schemas.microsoft.com/office/drawing/2014/main" xmlns="" id="{BA9CB7E3-4604-4220-A54C-BB7241B5D4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B4FE2FB-A61A-4D64-9710-2E0BD6D34B73}" type="slidenum">
              <a:rPr lang="es-ES_tradnl" altLang="es-CL"/>
              <a:pPr/>
              <a:t>62</a:t>
            </a:fld>
            <a:endParaRPr lang="es-ES_tradnl" altLang="es-CL"/>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Marcador de imagen de diapositiva 1">
            <a:extLst>
              <a:ext uri="{FF2B5EF4-FFF2-40B4-BE49-F238E27FC236}">
                <a16:creationId xmlns:a16="http://schemas.microsoft.com/office/drawing/2014/main" xmlns="" id="{3B39AE65-FBE7-4AE3-82A2-7E01A9B232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F6AD3552-0640-409F-97D0-DEAFCAADCA19}"/>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25</a:t>
            </a:r>
          </a:p>
        </p:txBody>
      </p:sp>
      <p:sp>
        <p:nvSpPr>
          <p:cNvPr id="212996" name="Marcador de número de diapositiva 3">
            <a:extLst>
              <a:ext uri="{FF2B5EF4-FFF2-40B4-BE49-F238E27FC236}">
                <a16:creationId xmlns:a16="http://schemas.microsoft.com/office/drawing/2014/main" xmlns="" id="{B161CF5F-7153-4DB2-802D-89C2DF319E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5522B92-8357-4CA1-9726-7097D7C623B7}" type="slidenum">
              <a:rPr lang="es-ES_tradnl" altLang="es-CL"/>
              <a:pPr/>
              <a:t>64</a:t>
            </a:fld>
            <a:endParaRPr lang="es-ES_tradnl" altLang="es-CL"/>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Marcador de imagen de diapositiva 1">
            <a:extLst>
              <a:ext uri="{FF2B5EF4-FFF2-40B4-BE49-F238E27FC236}">
                <a16:creationId xmlns:a16="http://schemas.microsoft.com/office/drawing/2014/main" xmlns="" id="{05FF2B5B-061D-4FBF-8594-E8F43AB79D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7D07B361-08AD-4152-BDC3-810296288009}"/>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27b</a:t>
            </a:r>
          </a:p>
        </p:txBody>
      </p:sp>
      <p:sp>
        <p:nvSpPr>
          <p:cNvPr id="214020" name="Marcador de número de diapositiva 3">
            <a:extLst>
              <a:ext uri="{FF2B5EF4-FFF2-40B4-BE49-F238E27FC236}">
                <a16:creationId xmlns:a16="http://schemas.microsoft.com/office/drawing/2014/main" xmlns="" id="{24E1174F-CD1C-45D2-B56E-166489511DB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36741D4-2342-49D5-81BD-846021362B05}" type="slidenum">
              <a:rPr lang="es-ES_tradnl" altLang="es-CL"/>
              <a:pPr/>
              <a:t>65</a:t>
            </a:fld>
            <a:endParaRPr lang="es-ES_tradnl" altLang="es-CL"/>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Marcador de imagen de diapositiva 1">
            <a:extLst>
              <a:ext uri="{FF2B5EF4-FFF2-40B4-BE49-F238E27FC236}">
                <a16:creationId xmlns:a16="http://schemas.microsoft.com/office/drawing/2014/main" xmlns="" id="{2B2E67BA-E1AC-4E07-B573-A37A3D97BA3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F4051389-2C88-4428-9A38-A729E95A476E}"/>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27</a:t>
            </a:r>
          </a:p>
        </p:txBody>
      </p:sp>
      <p:sp>
        <p:nvSpPr>
          <p:cNvPr id="215044" name="Marcador de número de diapositiva 3">
            <a:extLst>
              <a:ext uri="{FF2B5EF4-FFF2-40B4-BE49-F238E27FC236}">
                <a16:creationId xmlns:a16="http://schemas.microsoft.com/office/drawing/2014/main" xmlns="" id="{9B011BB8-263F-49FE-B2CE-4F200F2391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4832FD3-5A02-4E9A-ADBD-7AD0940F4CB0}" type="slidenum">
              <a:rPr lang="es-ES_tradnl" altLang="es-CL"/>
              <a:pPr/>
              <a:t>66</a:t>
            </a:fld>
            <a:endParaRPr lang="es-ES_tradnl" altLang="es-C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Marcador de imagen de diapositiva 1">
            <a:extLst>
              <a:ext uri="{FF2B5EF4-FFF2-40B4-BE49-F238E27FC236}">
                <a16:creationId xmlns:a16="http://schemas.microsoft.com/office/drawing/2014/main" xmlns="" id="{C18DAA1B-6F0F-43BC-95EC-9FD07962754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23A11BFE-5557-4218-9C51-842DA2A047C2}"/>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3</a:t>
            </a:r>
          </a:p>
        </p:txBody>
      </p:sp>
      <p:sp>
        <p:nvSpPr>
          <p:cNvPr id="163844" name="Marcador de número de diapositiva 3">
            <a:extLst>
              <a:ext uri="{FF2B5EF4-FFF2-40B4-BE49-F238E27FC236}">
                <a16:creationId xmlns:a16="http://schemas.microsoft.com/office/drawing/2014/main" xmlns="" id="{873611FA-FC4F-40A4-AB01-93C0E024DCA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491A29F-6A51-4BB8-AA60-8A67E91391B7}" type="slidenum">
              <a:rPr lang="es-ES_tradnl" altLang="es-CL"/>
              <a:pPr/>
              <a:t>8</a:t>
            </a:fld>
            <a:endParaRPr lang="es-ES_tradnl" altLang="es-CL"/>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Marcador de imagen de diapositiva 1">
            <a:extLst>
              <a:ext uri="{FF2B5EF4-FFF2-40B4-BE49-F238E27FC236}">
                <a16:creationId xmlns:a16="http://schemas.microsoft.com/office/drawing/2014/main" xmlns="" id="{6C0062F3-0E09-42E4-8C67-147F8C4D555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21145E2C-1051-4253-BBE7-62CCA823E88E}"/>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25</a:t>
            </a:r>
          </a:p>
        </p:txBody>
      </p:sp>
      <p:sp>
        <p:nvSpPr>
          <p:cNvPr id="216068" name="Marcador de número de diapositiva 3">
            <a:extLst>
              <a:ext uri="{FF2B5EF4-FFF2-40B4-BE49-F238E27FC236}">
                <a16:creationId xmlns:a16="http://schemas.microsoft.com/office/drawing/2014/main" xmlns="" id="{1A76EDC4-233F-4CE5-A68D-C0C4E08A19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1FF63A2-703C-46AC-B615-BD58F0C2F5EF}" type="slidenum">
              <a:rPr lang="es-ES_tradnl" altLang="es-CL"/>
              <a:pPr/>
              <a:t>67</a:t>
            </a:fld>
            <a:endParaRPr lang="es-ES_tradnl" altLang="es-CL"/>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Marcador de imagen de diapositiva 1">
            <a:extLst>
              <a:ext uri="{FF2B5EF4-FFF2-40B4-BE49-F238E27FC236}">
                <a16:creationId xmlns:a16="http://schemas.microsoft.com/office/drawing/2014/main" xmlns="" id="{8A5412C7-3334-4CF9-8CB4-4AE1168B1C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ED12EE3E-0832-499D-9786-C96043D64762}"/>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28</a:t>
            </a:r>
          </a:p>
        </p:txBody>
      </p:sp>
      <p:sp>
        <p:nvSpPr>
          <p:cNvPr id="217092" name="Marcador de número de diapositiva 3">
            <a:extLst>
              <a:ext uri="{FF2B5EF4-FFF2-40B4-BE49-F238E27FC236}">
                <a16:creationId xmlns:a16="http://schemas.microsoft.com/office/drawing/2014/main" xmlns="" id="{970C92CD-23F0-44BB-A1E7-8E834139C3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462A364-C735-4EB4-BD40-394C092BB436}" type="slidenum">
              <a:rPr lang="es-ES_tradnl" altLang="es-CL"/>
              <a:pPr/>
              <a:t>68</a:t>
            </a:fld>
            <a:endParaRPr lang="es-ES_tradnl" altLang="es-CL"/>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Marcador de imagen de diapositiva 1">
            <a:extLst>
              <a:ext uri="{FF2B5EF4-FFF2-40B4-BE49-F238E27FC236}">
                <a16:creationId xmlns:a16="http://schemas.microsoft.com/office/drawing/2014/main" xmlns="" id="{EFE66362-8B7F-45B3-943D-7ECAA545B2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CC7E83D3-76DF-42C0-BDCC-A728F6910CEE}"/>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29</a:t>
            </a:r>
          </a:p>
        </p:txBody>
      </p:sp>
      <p:sp>
        <p:nvSpPr>
          <p:cNvPr id="218116" name="Marcador de número de diapositiva 3">
            <a:extLst>
              <a:ext uri="{FF2B5EF4-FFF2-40B4-BE49-F238E27FC236}">
                <a16:creationId xmlns:a16="http://schemas.microsoft.com/office/drawing/2014/main" xmlns="" id="{A1A14453-C6ED-4DEA-8330-CD092DCC93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4B67C5B-B1B4-4EEE-B9C5-CF146C18D24B}" type="slidenum">
              <a:rPr lang="es-ES_tradnl" altLang="es-CL"/>
              <a:pPr/>
              <a:t>69</a:t>
            </a:fld>
            <a:endParaRPr lang="es-ES_tradnl" altLang="es-CL"/>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Marcador de imagen de diapositiva 1">
            <a:extLst>
              <a:ext uri="{FF2B5EF4-FFF2-40B4-BE49-F238E27FC236}">
                <a16:creationId xmlns:a16="http://schemas.microsoft.com/office/drawing/2014/main" xmlns="" id="{456EC083-47A7-4490-9276-57FC67B96F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D12BCE13-52A0-4CC3-B8D4-CD0630ED150B}"/>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31</a:t>
            </a:r>
          </a:p>
        </p:txBody>
      </p:sp>
      <p:sp>
        <p:nvSpPr>
          <p:cNvPr id="220164" name="Marcador de número de diapositiva 3">
            <a:extLst>
              <a:ext uri="{FF2B5EF4-FFF2-40B4-BE49-F238E27FC236}">
                <a16:creationId xmlns:a16="http://schemas.microsoft.com/office/drawing/2014/main" xmlns="" id="{771F79E7-7F83-427B-B7A5-11DDECB092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AC8B0BB-B8F7-418A-AD91-1A5B9E2B4145}" type="slidenum">
              <a:rPr lang="es-ES_tradnl" altLang="es-CL"/>
              <a:pPr/>
              <a:t>70</a:t>
            </a:fld>
            <a:endParaRPr lang="es-ES_tradnl" altLang="es-CL"/>
          </a:p>
        </p:txBody>
      </p:sp>
    </p:spTree>
    <p:extLst>
      <p:ext uri="{BB962C8B-B14F-4D97-AF65-F5344CB8AC3E}">
        <p14:creationId xmlns:p14="http://schemas.microsoft.com/office/powerpoint/2010/main" val="38336277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Marcador de imagen de diapositiva 1">
            <a:extLst>
              <a:ext uri="{FF2B5EF4-FFF2-40B4-BE49-F238E27FC236}">
                <a16:creationId xmlns:a16="http://schemas.microsoft.com/office/drawing/2014/main" xmlns="" id="{A813E6C4-991A-443E-ACB0-280D0AB686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8A63031D-2F89-4E6C-9AD9-2712B66C55A2}"/>
              </a:ext>
            </a:extLst>
          </p:cNvPr>
          <p:cNvSpPr>
            <a:spLocks noGrp="1"/>
          </p:cNvSpPr>
          <p:nvPr>
            <p:ph type="body" idx="1"/>
          </p:nvPr>
        </p:nvSpPr>
        <p:spPr/>
        <p:txBody>
          <a:bodyPr/>
          <a:lstStyle/>
          <a:p>
            <a:pPr defTabSz="974476" eaLnBrk="1" fontAlgn="auto" hangingPunct="1">
              <a:spcBef>
                <a:spcPts val="0"/>
              </a:spcBef>
              <a:spcAft>
                <a:spcPts val="0"/>
              </a:spcAft>
              <a:defRPr/>
            </a:pPr>
            <a:r>
              <a:rPr lang="es-CL" sz="1279" dirty="0"/>
              <a:t>30</a:t>
            </a:r>
          </a:p>
        </p:txBody>
      </p:sp>
      <p:sp>
        <p:nvSpPr>
          <p:cNvPr id="219140" name="Marcador de número de diapositiva 3">
            <a:extLst>
              <a:ext uri="{FF2B5EF4-FFF2-40B4-BE49-F238E27FC236}">
                <a16:creationId xmlns:a16="http://schemas.microsoft.com/office/drawing/2014/main" xmlns="" id="{B1094BF8-5551-4627-A728-3FF73F2C6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BBA3933-E27F-4ED2-81B5-BF2D85533A41}" type="slidenum">
              <a:rPr lang="es-ES_tradnl" altLang="es-CL"/>
              <a:pPr/>
              <a:t>71</a:t>
            </a:fld>
            <a:endParaRPr lang="es-ES_tradnl" altLang="es-CL"/>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Marcador de imagen de diapositiva 1">
            <a:extLst>
              <a:ext uri="{FF2B5EF4-FFF2-40B4-BE49-F238E27FC236}">
                <a16:creationId xmlns:a16="http://schemas.microsoft.com/office/drawing/2014/main" xmlns="" id="{456EC083-47A7-4490-9276-57FC67B96F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D12BCE13-52A0-4CC3-B8D4-CD0630ED150B}"/>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31</a:t>
            </a:r>
          </a:p>
        </p:txBody>
      </p:sp>
      <p:sp>
        <p:nvSpPr>
          <p:cNvPr id="220164" name="Marcador de número de diapositiva 3">
            <a:extLst>
              <a:ext uri="{FF2B5EF4-FFF2-40B4-BE49-F238E27FC236}">
                <a16:creationId xmlns:a16="http://schemas.microsoft.com/office/drawing/2014/main" xmlns="" id="{771F79E7-7F83-427B-B7A5-11DDECB092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AC8B0BB-B8F7-418A-AD91-1A5B9E2B4145}" type="slidenum">
              <a:rPr lang="es-ES_tradnl" altLang="es-CL"/>
              <a:pPr/>
              <a:t>72</a:t>
            </a:fld>
            <a:endParaRPr lang="es-ES_tradnl" altLang="es-CL"/>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Marcador de imagen de diapositiva 1">
            <a:extLst>
              <a:ext uri="{FF2B5EF4-FFF2-40B4-BE49-F238E27FC236}">
                <a16:creationId xmlns:a16="http://schemas.microsoft.com/office/drawing/2014/main" xmlns="" id="{1F60B9E1-6B89-4A70-9A06-6C53528B878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F4BC5C82-A7D8-4F89-9DC7-35E1F5D34A17}"/>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31</a:t>
            </a:r>
          </a:p>
        </p:txBody>
      </p:sp>
      <p:sp>
        <p:nvSpPr>
          <p:cNvPr id="221188" name="Marcador de número de diapositiva 3">
            <a:extLst>
              <a:ext uri="{FF2B5EF4-FFF2-40B4-BE49-F238E27FC236}">
                <a16:creationId xmlns:a16="http://schemas.microsoft.com/office/drawing/2014/main" xmlns="" id="{A7451F4A-9AF9-4641-AD19-77D4909007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F32C47F-03A6-4E23-B4F4-DF2AFEC072F1}" type="slidenum">
              <a:rPr lang="es-ES_tradnl" altLang="es-CL"/>
              <a:pPr/>
              <a:t>73</a:t>
            </a:fld>
            <a:endParaRPr lang="es-ES_tradnl" altLang="es-CL"/>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Marcador de imagen de diapositiva 1">
            <a:extLst>
              <a:ext uri="{FF2B5EF4-FFF2-40B4-BE49-F238E27FC236}">
                <a16:creationId xmlns:a16="http://schemas.microsoft.com/office/drawing/2014/main" xmlns="" id="{F3506E6D-BC40-43E2-9EC4-009FC08760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8B309AD3-DA23-4A97-A147-D4A32DB91A99}"/>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31</a:t>
            </a:r>
          </a:p>
        </p:txBody>
      </p:sp>
      <p:sp>
        <p:nvSpPr>
          <p:cNvPr id="222212" name="Marcador de número de diapositiva 3">
            <a:extLst>
              <a:ext uri="{FF2B5EF4-FFF2-40B4-BE49-F238E27FC236}">
                <a16:creationId xmlns:a16="http://schemas.microsoft.com/office/drawing/2014/main" xmlns="" id="{E168783D-2857-4CFE-A989-6D32BDA028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C34DA66-4A96-4353-BC18-D605B1CB43C6}" type="slidenum">
              <a:rPr lang="es-ES_tradnl" altLang="es-CL"/>
              <a:pPr/>
              <a:t>74</a:t>
            </a:fld>
            <a:endParaRPr lang="es-ES_tradnl" altLang="es-CL"/>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Marcador de imagen de diapositiva 1">
            <a:extLst>
              <a:ext uri="{FF2B5EF4-FFF2-40B4-BE49-F238E27FC236}">
                <a16:creationId xmlns:a16="http://schemas.microsoft.com/office/drawing/2014/main" xmlns="" id="{112F1EDC-3465-4FAB-B538-0B08C183E3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070CF603-1488-484B-A55A-B618F1942591}"/>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32</a:t>
            </a:r>
          </a:p>
        </p:txBody>
      </p:sp>
      <p:sp>
        <p:nvSpPr>
          <p:cNvPr id="223236" name="Marcador de número de diapositiva 3">
            <a:extLst>
              <a:ext uri="{FF2B5EF4-FFF2-40B4-BE49-F238E27FC236}">
                <a16:creationId xmlns:a16="http://schemas.microsoft.com/office/drawing/2014/main" xmlns="" id="{61F0CBAF-5D17-405C-8317-D01E278595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CF764F6-8B86-4BEC-A50A-0E88BEEBB635}" type="slidenum">
              <a:rPr lang="es-ES_tradnl" altLang="es-CL"/>
              <a:pPr/>
              <a:t>75</a:t>
            </a:fld>
            <a:endParaRPr lang="es-ES_tradnl" altLang="es-CL"/>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Marcador de imagen de diapositiva 1">
            <a:extLst>
              <a:ext uri="{FF2B5EF4-FFF2-40B4-BE49-F238E27FC236}">
                <a16:creationId xmlns:a16="http://schemas.microsoft.com/office/drawing/2014/main" xmlns="" id="{06E00A7D-59C8-481C-BA72-63446E42FB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D7B4F525-B16A-4DA4-B0CD-D2E9BF48EB64}"/>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33</a:t>
            </a:r>
          </a:p>
        </p:txBody>
      </p:sp>
      <p:sp>
        <p:nvSpPr>
          <p:cNvPr id="224260" name="Marcador de número de diapositiva 3">
            <a:extLst>
              <a:ext uri="{FF2B5EF4-FFF2-40B4-BE49-F238E27FC236}">
                <a16:creationId xmlns:a16="http://schemas.microsoft.com/office/drawing/2014/main" xmlns="" id="{8EB8A7A8-40A1-454F-9440-9161F5625F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96B3750-4F58-4185-AE22-0B8D40CE3347}" type="slidenum">
              <a:rPr lang="es-ES_tradnl" altLang="es-CL"/>
              <a:pPr/>
              <a:t>77</a:t>
            </a:fld>
            <a:endParaRPr lang="es-ES_tradnl" altLang="es-C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Marcador de imagen de diapositiva 1">
            <a:extLst>
              <a:ext uri="{FF2B5EF4-FFF2-40B4-BE49-F238E27FC236}">
                <a16:creationId xmlns:a16="http://schemas.microsoft.com/office/drawing/2014/main" xmlns="" id="{F42F8281-4AA2-46CD-8F26-DA57A45E7D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A943E1A9-8FF4-4C51-8A08-7516C8E0CAB9}"/>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4</a:t>
            </a:r>
          </a:p>
        </p:txBody>
      </p:sp>
      <p:sp>
        <p:nvSpPr>
          <p:cNvPr id="164868" name="Marcador de número de diapositiva 3">
            <a:extLst>
              <a:ext uri="{FF2B5EF4-FFF2-40B4-BE49-F238E27FC236}">
                <a16:creationId xmlns:a16="http://schemas.microsoft.com/office/drawing/2014/main" xmlns="" id="{AE44EBAA-99EE-4C71-876A-67D0DBEA8F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3CC63F0-03F3-42C0-80D4-445BCAFEE320}" type="slidenum">
              <a:rPr lang="es-ES_tradnl" altLang="es-CL"/>
              <a:pPr/>
              <a:t>9</a:t>
            </a:fld>
            <a:endParaRPr lang="es-ES_tradnl" altLang="es-CL"/>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Marcador de imagen de diapositiva 1">
            <a:extLst>
              <a:ext uri="{FF2B5EF4-FFF2-40B4-BE49-F238E27FC236}">
                <a16:creationId xmlns:a16="http://schemas.microsoft.com/office/drawing/2014/main" xmlns="" id="{1AE54222-78B9-41A1-999E-322500A71F6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699E6FCB-9E76-4421-B23D-2303BCAD47FA}"/>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33b</a:t>
            </a:r>
          </a:p>
        </p:txBody>
      </p:sp>
      <p:sp>
        <p:nvSpPr>
          <p:cNvPr id="225284" name="Marcador de número de diapositiva 3">
            <a:extLst>
              <a:ext uri="{FF2B5EF4-FFF2-40B4-BE49-F238E27FC236}">
                <a16:creationId xmlns:a16="http://schemas.microsoft.com/office/drawing/2014/main" xmlns="" id="{E287B61D-2E67-4D45-AAE5-265FF7A33F2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6FB6A51-FB28-4334-8162-88FF47728F9E}" type="slidenum">
              <a:rPr lang="es-ES_tradnl" altLang="es-CL"/>
              <a:pPr/>
              <a:t>78</a:t>
            </a:fld>
            <a:endParaRPr lang="es-ES_tradnl" altLang="es-CL"/>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Marcador de imagen de diapositiva 1">
            <a:extLst>
              <a:ext uri="{FF2B5EF4-FFF2-40B4-BE49-F238E27FC236}">
                <a16:creationId xmlns:a16="http://schemas.microsoft.com/office/drawing/2014/main" xmlns="" id="{A916E754-967F-4909-92EF-ED3AF6F199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29ECCB27-3D64-4468-929E-91750172921B}"/>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Costo energía eléctrica </a:t>
            </a:r>
          </a:p>
        </p:txBody>
      </p:sp>
      <p:sp>
        <p:nvSpPr>
          <p:cNvPr id="226308" name="Marcador de número de diapositiva 3">
            <a:extLst>
              <a:ext uri="{FF2B5EF4-FFF2-40B4-BE49-F238E27FC236}">
                <a16:creationId xmlns:a16="http://schemas.microsoft.com/office/drawing/2014/main" xmlns="" id="{94730D9A-7558-4022-8203-E4FC793B12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D3D089A-B49D-4592-86CA-4D39A28EEFCA}" type="slidenum">
              <a:rPr lang="es-ES_tradnl" altLang="es-CL"/>
              <a:pPr/>
              <a:t>79</a:t>
            </a:fld>
            <a:endParaRPr lang="es-ES_tradnl" altLang="es-CL"/>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Marcador de imagen de diapositiva 1">
            <a:extLst>
              <a:ext uri="{FF2B5EF4-FFF2-40B4-BE49-F238E27FC236}">
                <a16:creationId xmlns:a16="http://schemas.microsoft.com/office/drawing/2014/main" xmlns="" id="{3F12D4B9-2F91-4C16-BAB2-9C2A69418B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193973AC-4E03-4456-A395-0E878F198EEC}"/>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Energia_2</a:t>
            </a:r>
          </a:p>
        </p:txBody>
      </p:sp>
      <p:sp>
        <p:nvSpPr>
          <p:cNvPr id="227332" name="Marcador de número de diapositiva 3">
            <a:extLst>
              <a:ext uri="{FF2B5EF4-FFF2-40B4-BE49-F238E27FC236}">
                <a16:creationId xmlns:a16="http://schemas.microsoft.com/office/drawing/2014/main" xmlns="" id="{AA71DF9A-3011-4C32-9977-AFCD3628E83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BCC52F4-8E15-4380-8BA3-55C9A84E9136}" type="slidenum">
              <a:rPr lang="es-ES_tradnl" altLang="es-CL"/>
              <a:pPr/>
              <a:t>80</a:t>
            </a:fld>
            <a:endParaRPr lang="es-ES_tradnl" altLang="es-CL"/>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Marcador de imagen de diapositiva 1">
            <a:extLst>
              <a:ext uri="{FF2B5EF4-FFF2-40B4-BE49-F238E27FC236}">
                <a16:creationId xmlns:a16="http://schemas.microsoft.com/office/drawing/2014/main" xmlns="" id="{026DABEC-515A-4E65-98C0-1BACC360059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4BD36B7A-2222-4473-96C0-874F4D870E55}"/>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34</a:t>
            </a:r>
          </a:p>
        </p:txBody>
      </p:sp>
      <p:sp>
        <p:nvSpPr>
          <p:cNvPr id="228356" name="Marcador de número de diapositiva 3">
            <a:extLst>
              <a:ext uri="{FF2B5EF4-FFF2-40B4-BE49-F238E27FC236}">
                <a16:creationId xmlns:a16="http://schemas.microsoft.com/office/drawing/2014/main" xmlns="" id="{BEDFA9C6-451D-4666-B640-9FC16F83882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39531C7-6A81-4271-B2BC-19C567A66736}" type="slidenum">
              <a:rPr lang="es-ES_tradnl" altLang="es-CL"/>
              <a:pPr/>
              <a:t>81</a:t>
            </a:fld>
            <a:endParaRPr lang="es-ES_tradnl" altLang="es-CL"/>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Marcador de imagen de diapositiva 1">
            <a:extLst>
              <a:ext uri="{FF2B5EF4-FFF2-40B4-BE49-F238E27FC236}">
                <a16:creationId xmlns:a16="http://schemas.microsoft.com/office/drawing/2014/main" xmlns="" id="{72EB667D-C036-4CCF-92D4-9C0C77E31A9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A177D107-2031-4DCC-9490-074076BC812B}"/>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35</a:t>
            </a:r>
          </a:p>
        </p:txBody>
      </p:sp>
      <p:sp>
        <p:nvSpPr>
          <p:cNvPr id="229380" name="Marcador de número de diapositiva 3">
            <a:extLst>
              <a:ext uri="{FF2B5EF4-FFF2-40B4-BE49-F238E27FC236}">
                <a16:creationId xmlns:a16="http://schemas.microsoft.com/office/drawing/2014/main" xmlns="" id="{A903CE39-A328-4F85-B640-FB54A0696BB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207BFD3-9B4C-40C2-8020-6CE9E556E4E7}" type="slidenum">
              <a:rPr lang="es-ES_tradnl" altLang="es-CL"/>
              <a:pPr/>
              <a:t>82</a:t>
            </a:fld>
            <a:endParaRPr lang="es-ES_tradnl" altLang="es-CL"/>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Marcador de imagen de diapositiva 1">
            <a:extLst>
              <a:ext uri="{FF2B5EF4-FFF2-40B4-BE49-F238E27FC236}">
                <a16:creationId xmlns:a16="http://schemas.microsoft.com/office/drawing/2014/main" xmlns="" id="{6DAD4450-E3C9-4ABF-849D-BA73BD59453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D4F45E63-F05E-48C7-AB35-09E1FF25880A}"/>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36</a:t>
            </a:r>
          </a:p>
        </p:txBody>
      </p:sp>
      <p:sp>
        <p:nvSpPr>
          <p:cNvPr id="230404" name="Marcador de número de diapositiva 3">
            <a:extLst>
              <a:ext uri="{FF2B5EF4-FFF2-40B4-BE49-F238E27FC236}">
                <a16:creationId xmlns:a16="http://schemas.microsoft.com/office/drawing/2014/main" xmlns="" id="{13768E88-2C74-4E2C-B27A-ED396A9D81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07907B8-5909-47BD-8E29-5ED7CD7B5329}" type="slidenum">
              <a:rPr lang="es-ES_tradnl" altLang="es-CL"/>
              <a:pPr/>
              <a:t>83</a:t>
            </a:fld>
            <a:endParaRPr lang="es-ES_tradnl" altLang="es-CL"/>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Marcador de imagen de diapositiva 1">
            <a:extLst>
              <a:ext uri="{FF2B5EF4-FFF2-40B4-BE49-F238E27FC236}">
                <a16:creationId xmlns:a16="http://schemas.microsoft.com/office/drawing/2014/main" xmlns="" id="{BDA32677-6CF9-4E47-BD0E-D0F74681F4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D58523CA-92DD-4176-B44B-DD41658A7BF5}"/>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34</a:t>
            </a:r>
          </a:p>
        </p:txBody>
      </p:sp>
      <p:sp>
        <p:nvSpPr>
          <p:cNvPr id="231428" name="Marcador de número de diapositiva 3">
            <a:extLst>
              <a:ext uri="{FF2B5EF4-FFF2-40B4-BE49-F238E27FC236}">
                <a16:creationId xmlns:a16="http://schemas.microsoft.com/office/drawing/2014/main" xmlns="" id="{6E169723-FA6C-4E79-872F-03B0E28EFBD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EFF310F-6683-4E93-BD5B-AA8E92DCD9B0}" type="slidenum">
              <a:rPr lang="es-ES_tradnl" altLang="es-CL"/>
              <a:pPr/>
              <a:t>84</a:t>
            </a:fld>
            <a:endParaRPr lang="es-ES_tradnl" altLang="es-CL"/>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Marcador de imagen de diapositiva 1">
            <a:extLst>
              <a:ext uri="{FF2B5EF4-FFF2-40B4-BE49-F238E27FC236}">
                <a16:creationId xmlns:a16="http://schemas.microsoft.com/office/drawing/2014/main" xmlns="" id="{203AE904-485C-4256-8806-160429A1E90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44ABF7AB-E9B9-4188-B793-6C2EE2AF4B34}"/>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34</a:t>
            </a:r>
          </a:p>
        </p:txBody>
      </p:sp>
      <p:sp>
        <p:nvSpPr>
          <p:cNvPr id="232452" name="Marcador de número de diapositiva 3">
            <a:extLst>
              <a:ext uri="{FF2B5EF4-FFF2-40B4-BE49-F238E27FC236}">
                <a16:creationId xmlns:a16="http://schemas.microsoft.com/office/drawing/2014/main" xmlns="" id="{4F551237-0134-4195-9785-C63EB25C51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FE3026D-5509-404C-83CF-2DE68938D2AE}" type="slidenum">
              <a:rPr lang="es-ES_tradnl" altLang="es-CL"/>
              <a:pPr/>
              <a:t>85</a:t>
            </a:fld>
            <a:endParaRPr lang="es-ES_tradnl" altLang="es-CL"/>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Marcador de imagen de diapositiva 1">
            <a:extLst>
              <a:ext uri="{FF2B5EF4-FFF2-40B4-BE49-F238E27FC236}">
                <a16:creationId xmlns:a16="http://schemas.microsoft.com/office/drawing/2014/main" xmlns="" id="{8A6A5AF2-77F5-4E87-9D09-E77A075C11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FDDC2427-5163-4B51-BEB3-03970A87886E}"/>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35</a:t>
            </a:r>
          </a:p>
        </p:txBody>
      </p:sp>
      <p:sp>
        <p:nvSpPr>
          <p:cNvPr id="233476" name="Marcador de número de diapositiva 3">
            <a:extLst>
              <a:ext uri="{FF2B5EF4-FFF2-40B4-BE49-F238E27FC236}">
                <a16:creationId xmlns:a16="http://schemas.microsoft.com/office/drawing/2014/main" xmlns="" id="{CDB1AC8A-9F35-4E33-961D-15A4EE93AD5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E9C7924-8DA8-4EE8-AF12-4F46EBFBDFE3}" type="slidenum">
              <a:rPr lang="es-ES_tradnl" altLang="es-CL"/>
              <a:pPr/>
              <a:t>86</a:t>
            </a:fld>
            <a:endParaRPr lang="es-ES_tradnl" altLang="es-CL"/>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Marcador de imagen de diapositiva 1">
            <a:extLst>
              <a:ext uri="{FF2B5EF4-FFF2-40B4-BE49-F238E27FC236}">
                <a16:creationId xmlns:a16="http://schemas.microsoft.com/office/drawing/2014/main" xmlns="" id="{4EA5B43A-9FE4-48FF-A38E-287CA5B326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AB7E0560-6DED-4DF7-97EB-687BF0A0F7CD}"/>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22</a:t>
            </a:r>
          </a:p>
        </p:txBody>
      </p:sp>
      <p:sp>
        <p:nvSpPr>
          <p:cNvPr id="234500" name="Marcador de número de diapositiva 3">
            <a:extLst>
              <a:ext uri="{FF2B5EF4-FFF2-40B4-BE49-F238E27FC236}">
                <a16:creationId xmlns:a16="http://schemas.microsoft.com/office/drawing/2014/main" xmlns="" id="{3A8E788E-F9D6-40D8-AC75-FD554A3248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B9D6D32-9644-4880-811F-65A9FBE968F4}" type="slidenum">
              <a:rPr lang="es-ES_tradnl" altLang="es-CL"/>
              <a:pPr/>
              <a:t>88</a:t>
            </a:fld>
            <a:endParaRPr lang="es-ES_tradnl" altLang="es-C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Marcador de imagen de diapositiva 1">
            <a:extLst>
              <a:ext uri="{FF2B5EF4-FFF2-40B4-BE49-F238E27FC236}">
                <a16:creationId xmlns:a16="http://schemas.microsoft.com/office/drawing/2014/main" xmlns="" id="{CB6120D9-7E12-48A4-86FB-F9F132F9D0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E6ED0941-B904-4626-9ACF-9C82570FE095}"/>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5</a:t>
            </a:r>
          </a:p>
        </p:txBody>
      </p:sp>
      <p:sp>
        <p:nvSpPr>
          <p:cNvPr id="165892" name="Marcador de número de diapositiva 3">
            <a:extLst>
              <a:ext uri="{FF2B5EF4-FFF2-40B4-BE49-F238E27FC236}">
                <a16:creationId xmlns:a16="http://schemas.microsoft.com/office/drawing/2014/main" xmlns="" id="{A09014F5-D3DE-4A6C-BB00-AC7895ECB8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3EA64A9-ACB4-4933-B193-2C00009B9C62}" type="slidenum">
              <a:rPr lang="es-ES_tradnl" altLang="es-CL"/>
              <a:pPr/>
              <a:t>10</a:t>
            </a:fld>
            <a:endParaRPr lang="es-ES_tradnl" altLang="es-CL"/>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Marcador de imagen de diapositiva 1">
            <a:extLst>
              <a:ext uri="{FF2B5EF4-FFF2-40B4-BE49-F238E27FC236}">
                <a16:creationId xmlns:a16="http://schemas.microsoft.com/office/drawing/2014/main" xmlns="" id="{7ABE2E26-998C-4BD0-AD57-187942F42C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DB0078ED-F6D8-432F-AD00-1B56DAB0C1BB}"/>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22</a:t>
            </a:r>
          </a:p>
        </p:txBody>
      </p:sp>
      <p:sp>
        <p:nvSpPr>
          <p:cNvPr id="235524" name="Marcador de número de diapositiva 3">
            <a:extLst>
              <a:ext uri="{FF2B5EF4-FFF2-40B4-BE49-F238E27FC236}">
                <a16:creationId xmlns:a16="http://schemas.microsoft.com/office/drawing/2014/main" xmlns="" id="{22CA8274-7758-43A9-8494-F5214F4558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BA61F60-4414-4000-98B0-699C6B8E663F}" type="slidenum">
              <a:rPr lang="es-ES_tradnl" altLang="es-CL"/>
              <a:pPr/>
              <a:t>89</a:t>
            </a:fld>
            <a:endParaRPr lang="es-ES_tradnl" altLang="es-CL"/>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Marcador de imagen de diapositiva 1">
            <a:extLst>
              <a:ext uri="{FF2B5EF4-FFF2-40B4-BE49-F238E27FC236}">
                <a16:creationId xmlns:a16="http://schemas.microsoft.com/office/drawing/2014/main" xmlns="" id="{C21C48D4-7F11-4D81-84B6-6EC7977FC7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280D905D-C1EF-492E-A233-3C4166AB49C8}"/>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37b</a:t>
            </a:r>
          </a:p>
        </p:txBody>
      </p:sp>
      <p:sp>
        <p:nvSpPr>
          <p:cNvPr id="236548" name="Marcador de número de diapositiva 3">
            <a:extLst>
              <a:ext uri="{FF2B5EF4-FFF2-40B4-BE49-F238E27FC236}">
                <a16:creationId xmlns:a16="http://schemas.microsoft.com/office/drawing/2014/main" xmlns="" id="{8CE71C46-A1D8-41F5-8A5C-2E2DD41BC6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2385E50-9C21-4268-ACF4-83C23D8B03E4}" type="slidenum">
              <a:rPr lang="es-ES_tradnl" altLang="es-CL"/>
              <a:pPr/>
              <a:t>90</a:t>
            </a:fld>
            <a:endParaRPr lang="es-ES_tradnl" altLang="es-CL"/>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Marcador de imagen de diapositiva 1">
            <a:extLst>
              <a:ext uri="{FF2B5EF4-FFF2-40B4-BE49-F238E27FC236}">
                <a16:creationId xmlns:a16="http://schemas.microsoft.com/office/drawing/2014/main" xmlns="" id="{4D3C14C6-1E68-4748-BA1D-E16000A955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94A7860B-9F14-4E09-B9CF-8EFEBD6D8DAF}"/>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38</a:t>
            </a:r>
          </a:p>
        </p:txBody>
      </p:sp>
      <p:sp>
        <p:nvSpPr>
          <p:cNvPr id="237572" name="Marcador de número de diapositiva 3">
            <a:extLst>
              <a:ext uri="{FF2B5EF4-FFF2-40B4-BE49-F238E27FC236}">
                <a16:creationId xmlns:a16="http://schemas.microsoft.com/office/drawing/2014/main" xmlns="" id="{77E40147-8928-4C9E-9781-80A30523237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9CC01C5-4F04-4E52-8C5F-FDE693F86E45}" type="slidenum">
              <a:rPr lang="es-ES_tradnl" altLang="es-CL"/>
              <a:pPr/>
              <a:t>91</a:t>
            </a:fld>
            <a:endParaRPr lang="es-ES_tradnl" altLang="es-CL"/>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Marcador de imagen de diapositiva 1">
            <a:extLst>
              <a:ext uri="{FF2B5EF4-FFF2-40B4-BE49-F238E27FC236}">
                <a16:creationId xmlns:a16="http://schemas.microsoft.com/office/drawing/2014/main" xmlns="" id="{47CAE9D3-6705-42B4-8E72-D8E34AADF97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3C1AB316-21C7-494B-AC45-10F572773536}"/>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38</a:t>
            </a:r>
          </a:p>
        </p:txBody>
      </p:sp>
      <p:sp>
        <p:nvSpPr>
          <p:cNvPr id="238596" name="Marcador de número de diapositiva 3">
            <a:extLst>
              <a:ext uri="{FF2B5EF4-FFF2-40B4-BE49-F238E27FC236}">
                <a16:creationId xmlns:a16="http://schemas.microsoft.com/office/drawing/2014/main" xmlns="" id="{269293EE-8FA0-46D9-A336-6075DBAA4FF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E1D5A71-47E2-4811-BA49-D907AC84E9B2}" type="slidenum">
              <a:rPr lang="es-ES_tradnl" altLang="es-CL"/>
              <a:pPr/>
              <a:t>92</a:t>
            </a:fld>
            <a:endParaRPr lang="es-ES_tradnl" altLang="es-CL"/>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Marcador de imagen de diapositiva 1">
            <a:extLst>
              <a:ext uri="{FF2B5EF4-FFF2-40B4-BE49-F238E27FC236}">
                <a16:creationId xmlns:a16="http://schemas.microsoft.com/office/drawing/2014/main" xmlns="" id="{361B3E4C-0B8B-47EA-91BF-6A6EEB78B0C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1063514C-B9C4-494D-93CC-E8B3B8B12493}"/>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39</a:t>
            </a:r>
          </a:p>
        </p:txBody>
      </p:sp>
      <p:sp>
        <p:nvSpPr>
          <p:cNvPr id="239620" name="Marcador de número de diapositiva 3">
            <a:extLst>
              <a:ext uri="{FF2B5EF4-FFF2-40B4-BE49-F238E27FC236}">
                <a16:creationId xmlns:a16="http://schemas.microsoft.com/office/drawing/2014/main" xmlns="" id="{7B7509D9-8B70-4CB4-86F1-FDE50C7F7B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2CB9B49-A280-4BDD-A8DD-3697D4A022CB}" type="slidenum">
              <a:rPr lang="es-ES_tradnl" altLang="es-CL"/>
              <a:pPr/>
              <a:t>93</a:t>
            </a:fld>
            <a:endParaRPr lang="es-ES_tradnl" altLang="es-C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Marcador de imagen de diapositiva 1">
            <a:extLst>
              <a:ext uri="{FF2B5EF4-FFF2-40B4-BE49-F238E27FC236}">
                <a16:creationId xmlns:a16="http://schemas.microsoft.com/office/drawing/2014/main" xmlns="" id="{E469C71B-9873-4ED7-BBB0-E78B81AAC78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xmlns="" id="{A687DD83-7223-4E1F-8687-E23DB0B77AB6}"/>
              </a:ext>
            </a:extLst>
          </p:cNvPr>
          <p:cNvSpPr>
            <a:spLocks noGrp="1"/>
          </p:cNvSpPr>
          <p:nvPr>
            <p:ph type="body" idx="1"/>
          </p:nvPr>
        </p:nvSpPr>
        <p:spPr/>
        <p:txBody>
          <a:bodyPr/>
          <a:lstStyle/>
          <a:p>
            <a:pPr defTabSz="974476" eaLnBrk="1" fontAlgn="auto" hangingPunct="1">
              <a:spcBef>
                <a:spcPts val="0"/>
              </a:spcBef>
              <a:spcAft>
                <a:spcPts val="0"/>
              </a:spcAft>
              <a:defRPr/>
            </a:pPr>
            <a:r>
              <a:rPr lang="es-ES_tradnl" sz="1279" dirty="0"/>
              <a:t>6</a:t>
            </a:r>
          </a:p>
        </p:txBody>
      </p:sp>
      <p:sp>
        <p:nvSpPr>
          <p:cNvPr id="166916" name="Marcador de número de diapositiva 3">
            <a:extLst>
              <a:ext uri="{FF2B5EF4-FFF2-40B4-BE49-F238E27FC236}">
                <a16:creationId xmlns:a16="http://schemas.microsoft.com/office/drawing/2014/main" xmlns="" id="{3DDA9B53-4D89-4ADA-98B3-7FEB882A5D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30D39ED-AF4E-4C79-A47F-7FA89C6FB847}" type="slidenum">
              <a:rPr lang="es-ES_tradnl" altLang="es-CL"/>
              <a:pPr/>
              <a:t>11</a:t>
            </a:fld>
            <a:endParaRPr lang="es-ES_tradnl" altLang="es-CL"/>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erc Mundial : Blanco">
    <p:spTree>
      <p:nvGrpSpPr>
        <p:cNvPr id="1" name=""/>
        <p:cNvGrpSpPr/>
        <p:nvPr/>
      </p:nvGrpSpPr>
      <p:grpSpPr>
        <a:xfrm>
          <a:off x="0" y="0"/>
          <a:ext cx="0" cy="0"/>
          <a:chOff x="0" y="0"/>
          <a:chExt cx="0" cy="0"/>
        </a:xfrm>
      </p:grpSpPr>
      <p:cxnSp>
        <p:nvCxnSpPr>
          <p:cNvPr id="2" name="Conector recto 1">
            <a:extLst>
              <a:ext uri="{FF2B5EF4-FFF2-40B4-BE49-F238E27FC236}">
                <a16:creationId xmlns:a16="http://schemas.microsoft.com/office/drawing/2014/main" xmlns="" id="{FB0267CA-F47D-4DDC-9164-953A364FD1F7}"/>
              </a:ext>
            </a:extLst>
          </p:cNvPr>
          <p:cNvCxnSpPr>
            <a:cxnSpLocks/>
          </p:cNvCxnSpPr>
          <p:nvPr userDrawn="1"/>
        </p:nvCxnSpPr>
        <p:spPr>
          <a:xfrm>
            <a:off x="428625" y="6276975"/>
            <a:ext cx="11106150" cy="0"/>
          </a:xfrm>
          <a:prstGeom prst="line">
            <a:avLst/>
          </a:prstGeom>
          <a:ln>
            <a:solidFill>
              <a:schemeClr val="bg1">
                <a:lumMod val="75000"/>
                <a:alpha val="86000"/>
              </a:schemeClr>
            </a:solidFill>
          </a:ln>
        </p:spPr>
        <p:style>
          <a:lnRef idx="1">
            <a:schemeClr val="accent1"/>
          </a:lnRef>
          <a:fillRef idx="0">
            <a:schemeClr val="accent1"/>
          </a:fillRef>
          <a:effectRef idx="0">
            <a:schemeClr val="accent1"/>
          </a:effectRef>
          <a:fontRef idx="minor">
            <a:schemeClr val="tx1"/>
          </a:fontRef>
        </p:style>
      </p:cxnSp>
      <p:sp>
        <p:nvSpPr>
          <p:cNvPr id="3" name="Rectángulo 2">
            <a:extLst>
              <a:ext uri="{FF2B5EF4-FFF2-40B4-BE49-F238E27FC236}">
                <a16:creationId xmlns:a16="http://schemas.microsoft.com/office/drawing/2014/main" xmlns="" id="{99260A98-C93E-42A4-9B53-FBA2F0B8059A}"/>
              </a:ext>
            </a:extLst>
          </p:cNvPr>
          <p:cNvSpPr>
            <a:spLocks noChangeArrowheads="1"/>
          </p:cNvSpPr>
          <p:nvPr userDrawn="1"/>
        </p:nvSpPr>
        <p:spPr bwMode="auto">
          <a:xfrm rot="16200000">
            <a:off x="10949782" y="5299869"/>
            <a:ext cx="3327400"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ES" altLang="es-CL" sz="1600" b="1">
                <a:solidFill>
                  <a:schemeClr val="accent1"/>
                </a:solidFill>
              </a:rPr>
              <a:t>Mercado Mundial de minerales</a:t>
            </a:r>
          </a:p>
        </p:txBody>
      </p:sp>
      <p:sp>
        <p:nvSpPr>
          <p:cNvPr id="4" name="Rectángulo: esquinas redondeadas 15">
            <a:hlinkClick r:id="rId2" action="ppaction://hlinksldjump"/>
            <a:extLst>
              <a:ext uri="{FF2B5EF4-FFF2-40B4-BE49-F238E27FC236}">
                <a16:creationId xmlns:a16="http://schemas.microsoft.com/office/drawing/2014/main" xmlns="" id="{E910FAEF-4C27-46AE-8E22-651AEA09A452}"/>
              </a:ext>
            </a:extLst>
          </p:cNvPr>
          <p:cNvSpPr/>
          <p:nvPr userDrawn="1"/>
        </p:nvSpPr>
        <p:spPr>
          <a:xfrm>
            <a:off x="9988550" y="6534150"/>
            <a:ext cx="1219200" cy="322263"/>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_tradnl" sz="1200" dirty="0"/>
              <a:t>Volver al Índice</a:t>
            </a:r>
          </a:p>
        </p:txBody>
      </p:sp>
      <p:sp>
        <p:nvSpPr>
          <p:cNvPr id="5" name="Slide Number Placeholder 5">
            <a:extLst>
              <a:ext uri="{FF2B5EF4-FFF2-40B4-BE49-F238E27FC236}">
                <a16:creationId xmlns:a16="http://schemas.microsoft.com/office/drawing/2014/main" xmlns="" id="{09C3FFA1-A20B-423D-9D6C-DCD54CA6E1CC}"/>
              </a:ext>
            </a:extLst>
          </p:cNvPr>
          <p:cNvSpPr>
            <a:spLocks noGrp="1"/>
          </p:cNvSpPr>
          <p:nvPr>
            <p:ph type="sldNum" sz="quarter" idx="10"/>
          </p:nvPr>
        </p:nvSpPr>
        <p:spPr>
          <a:xfrm rot="16200000">
            <a:off x="11795918" y="6415882"/>
            <a:ext cx="1122363" cy="292100"/>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rgbClr val="5C5A58"/>
                </a:solidFill>
              </a:defRPr>
            </a:lvl1pPr>
          </a:lstStyle>
          <a:p>
            <a:r>
              <a:rPr lang="es-ES_tradnl" altLang="es-CL"/>
              <a:t>Página</a:t>
            </a:r>
            <a:r>
              <a:rPr lang="es-ES_tradnl" altLang="es-CL">
                <a:solidFill>
                  <a:schemeClr val="tx1"/>
                </a:solidFill>
              </a:rPr>
              <a:t>  </a:t>
            </a:r>
            <a:fld id="{DEE97060-5A6D-445A-AEAF-68C3FC3FF216}" type="slidenum">
              <a:rPr lang="es-ES_tradnl" altLang="es-CL" sz="1300">
                <a:solidFill>
                  <a:schemeClr val="accent1"/>
                </a:solidFill>
                <a:latin typeface="Arial Black" panose="020B0A04020102020204" pitchFamily="34" charset="0"/>
              </a:rPr>
              <a:pPr/>
              <a:t>‹Nº›</a:t>
            </a:fld>
            <a:endParaRPr lang="es-ES_tradnl" altLang="es-CL" sz="1300">
              <a:solidFill>
                <a:schemeClr val="accent1"/>
              </a:solidFill>
              <a:latin typeface="Arial Black" panose="020B0A04020102020204" pitchFamily="34" charset="0"/>
            </a:endParaRPr>
          </a:p>
        </p:txBody>
      </p:sp>
    </p:spTree>
    <p:extLst>
      <p:ext uri="{BB962C8B-B14F-4D97-AF65-F5344CB8AC3E}">
        <p14:creationId xmlns:p14="http://schemas.microsoft.com/office/powerpoint/2010/main" val="4144223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d Compet : Sólo Fuentes">
    <p:spTree>
      <p:nvGrpSpPr>
        <p:cNvPr id="1" name=""/>
        <p:cNvGrpSpPr/>
        <p:nvPr/>
      </p:nvGrpSpPr>
      <p:grpSpPr>
        <a:xfrm>
          <a:off x="0" y="0"/>
          <a:ext cx="0" cy="0"/>
          <a:chOff x="0" y="0"/>
          <a:chExt cx="0" cy="0"/>
        </a:xfrm>
      </p:grpSpPr>
      <p:cxnSp>
        <p:nvCxnSpPr>
          <p:cNvPr id="4" name="Conector recto 3">
            <a:extLst>
              <a:ext uri="{FF2B5EF4-FFF2-40B4-BE49-F238E27FC236}">
                <a16:creationId xmlns:a16="http://schemas.microsoft.com/office/drawing/2014/main" xmlns="" id="{F8C55585-C25A-408F-8B3C-8F287CE7B0BE}"/>
              </a:ext>
            </a:extLst>
          </p:cNvPr>
          <p:cNvCxnSpPr>
            <a:cxnSpLocks/>
          </p:cNvCxnSpPr>
          <p:nvPr userDrawn="1"/>
        </p:nvCxnSpPr>
        <p:spPr>
          <a:xfrm>
            <a:off x="428625" y="6276975"/>
            <a:ext cx="11106150" cy="0"/>
          </a:xfrm>
          <a:prstGeom prst="line">
            <a:avLst/>
          </a:prstGeom>
          <a:ln>
            <a:solidFill>
              <a:schemeClr val="bg1">
                <a:lumMod val="75000"/>
                <a:alpha val="86000"/>
              </a:schemeClr>
            </a:solidFill>
          </a:ln>
        </p:spPr>
        <p:style>
          <a:lnRef idx="1">
            <a:schemeClr val="accent1"/>
          </a:lnRef>
          <a:fillRef idx="0">
            <a:schemeClr val="accent1"/>
          </a:fillRef>
          <a:effectRef idx="0">
            <a:schemeClr val="accent1"/>
          </a:effectRef>
          <a:fontRef idx="minor">
            <a:schemeClr val="tx1"/>
          </a:fontRef>
        </p:style>
      </p:cxnSp>
      <p:sp>
        <p:nvSpPr>
          <p:cNvPr id="5" name="Rectángulo 4">
            <a:extLst>
              <a:ext uri="{FF2B5EF4-FFF2-40B4-BE49-F238E27FC236}">
                <a16:creationId xmlns:a16="http://schemas.microsoft.com/office/drawing/2014/main" xmlns="" id="{72B3207A-3D68-4584-A7A2-9C0F155818AE}"/>
              </a:ext>
            </a:extLst>
          </p:cNvPr>
          <p:cNvSpPr>
            <a:spLocks noChangeArrowheads="1"/>
          </p:cNvSpPr>
          <p:nvPr userDrawn="1"/>
        </p:nvSpPr>
        <p:spPr bwMode="auto">
          <a:xfrm rot="16200000">
            <a:off x="10949782" y="5290344"/>
            <a:ext cx="3327400"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ES" altLang="es-CL" sz="1600" b="1">
                <a:solidFill>
                  <a:srgbClr val="7030A0"/>
                </a:solidFill>
              </a:rPr>
              <a:t>Indicadores de competitividad</a:t>
            </a:r>
          </a:p>
        </p:txBody>
      </p:sp>
      <p:sp>
        <p:nvSpPr>
          <p:cNvPr id="6" name="Rectángulo 7">
            <a:extLst>
              <a:ext uri="{FF2B5EF4-FFF2-40B4-BE49-F238E27FC236}">
                <a16:creationId xmlns:a16="http://schemas.microsoft.com/office/drawing/2014/main" xmlns="" id="{4E69F348-597C-485D-A661-751FB99B18F2}"/>
              </a:ext>
            </a:extLst>
          </p:cNvPr>
          <p:cNvSpPr>
            <a:spLocks noChangeArrowheads="1"/>
          </p:cNvSpPr>
          <p:nvPr userDrawn="1"/>
        </p:nvSpPr>
        <p:spPr bwMode="auto">
          <a:xfrm>
            <a:off x="5529263" y="6451600"/>
            <a:ext cx="904875" cy="328613"/>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CL" altLang="es-CL" sz="1400" b="1">
                <a:solidFill>
                  <a:srgbClr val="705244"/>
                </a:solidFill>
              </a:rPr>
              <a:t>FUENTE</a:t>
            </a:r>
            <a:r>
              <a:rPr lang="es-CL" altLang="es-CL" sz="1300">
                <a:solidFill>
                  <a:srgbClr val="705244"/>
                </a:solidFill>
              </a:rPr>
              <a:t> :</a:t>
            </a:r>
            <a:endParaRPr lang="es-ES_tradnl" altLang="es-CL" sz="1300">
              <a:solidFill>
                <a:srgbClr val="262626"/>
              </a:solidFill>
            </a:endParaRPr>
          </a:p>
        </p:txBody>
      </p:sp>
      <p:sp>
        <p:nvSpPr>
          <p:cNvPr id="7" name="Rectángulo: esquinas redondeadas 23">
            <a:hlinkClick r:id="rId2" action="ppaction://hlinksldjump"/>
            <a:extLst>
              <a:ext uri="{FF2B5EF4-FFF2-40B4-BE49-F238E27FC236}">
                <a16:creationId xmlns:a16="http://schemas.microsoft.com/office/drawing/2014/main" xmlns="" id="{394641FE-EA53-4238-BDAB-778D57C5C7AA}"/>
              </a:ext>
            </a:extLst>
          </p:cNvPr>
          <p:cNvSpPr/>
          <p:nvPr userDrawn="1"/>
        </p:nvSpPr>
        <p:spPr>
          <a:xfrm>
            <a:off x="9988550" y="6534150"/>
            <a:ext cx="1219200" cy="322263"/>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_tradnl" sz="1200" dirty="0"/>
              <a:t>Volver al Índice</a:t>
            </a:r>
          </a:p>
        </p:txBody>
      </p:sp>
      <p:sp>
        <p:nvSpPr>
          <p:cNvPr id="23" name="Marcador de texto 30"/>
          <p:cNvSpPr>
            <a:spLocks noGrp="1"/>
          </p:cNvSpPr>
          <p:nvPr>
            <p:ph type="body" sz="quarter" idx="12"/>
          </p:nvPr>
        </p:nvSpPr>
        <p:spPr>
          <a:xfrm>
            <a:off x="6308928" y="6487324"/>
            <a:ext cx="3558698" cy="415458"/>
          </a:xfrm>
          <a:prstGeom prst="rect">
            <a:avLst/>
          </a:prstGeom>
        </p:spPr>
        <p:txBody>
          <a:bodyPr/>
          <a:lstStyle>
            <a:lvl1pPr marL="0" indent="0" algn="l">
              <a:lnSpc>
                <a:spcPct val="95000"/>
              </a:lnSpc>
              <a:spcBef>
                <a:spcPts val="0"/>
              </a:spcBef>
              <a:buNone/>
              <a:defRPr sz="1300" b="0">
                <a:solidFill>
                  <a:srgbClr val="262626"/>
                </a:solidFill>
              </a:defRPr>
            </a:lvl1pPr>
          </a:lstStyle>
          <a:p>
            <a:pPr lvl="0"/>
            <a:r>
              <a:rPr lang="es-ES"/>
              <a:t>Haga clic para modificar los estilos de texto del patrón</a:t>
            </a:r>
          </a:p>
        </p:txBody>
      </p:sp>
      <p:sp>
        <p:nvSpPr>
          <p:cNvPr id="25" name="Marcador de texto 30"/>
          <p:cNvSpPr>
            <a:spLocks noGrp="1"/>
          </p:cNvSpPr>
          <p:nvPr>
            <p:ph type="body" sz="quarter" idx="11"/>
          </p:nvPr>
        </p:nvSpPr>
        <p:spPr>
          <a:xfrm>
            <a:off x="578728" y="6462673"/>
            <a:ext cx="3335430" cy="687992"/>
          </a:xfrm>
          <a:prstGeom prst="rect">
            <a:avLst/>
          </a:prstGeom>
        </p:spPr>
        <p:txBody>
          <a:bodyPr/>
          <a:lstStyle>
            <a:lvl1pPr marL="0" indent="0" algn="l">
              <a:lnSpc>
                <a:spcPct val="95000"/>
              </a:lnSpc>
              <a:spcBef>
                <a:spcPts val="0"/>
              </a:spcBef>
              <a:buNone/>
              <a:defRPr sz="1300" b="0">
                <a:solidFill>
                  <a:srgbClr val="262626"/>
                </a:solidFill>
              </a:defRPr>
            </a:lvl1pPr>
          </a:lstStyle>
          <a:p>
            <a:pPr lvl="0"/>
            <a:r>
              <a:rPr lang="es-ES"/>
              <a:t>Haga clic para modificar los estilos de texto del patrón</a:t>
            </a:r>
          </a:p>
        </p:txBody>
      </p:sp>
      <p:sp>
        <p:nvSpPr>
          <p:cNvPr id="8" name="Slide Number Placeholder 5">
            <a:extLst>
              <a:ext uri="{FF2B5EF4-FFF2-40B4-BE49-F238E27FC236}">
                <a16:creationId xmlns:a16="http://schemas.microsoft.com/office/drawing/2014/main" xmlns="" id="{65D0893C-6F1A-418F-879D-2EA319E08135}"/>
              </a:ext>
            </a:extLst>
          </p:cNvPr>
          <p:cNvSpPr>
            <a:spLocks noGrp="1"/>
          </p:cNvSpPr>
          <p:nvPr>
            <p:ph type="sldNum" sz="quarter" idx="13"/>
          </p:nvPr>
        </p:nvSpPr>
        <p:spPr>
          <a:xfrm rot="16200000">
            <a:off x="11811793" y="6396832"/>
            <a:ext cx="1122363" cy="292100"/>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rgbClr val="5C5A58"/>
                </a:solidFill>
              </a:defRPr>
            </a:lvl1pPr>
          </a:lstStyle>
          <a:p>
            <a:r>
              <a:rPr lang="es-ES_tradnl" altLang="es-CL"/>
              <a:t>Página</a:t>
            </a:r>
            <a:r>
              <a:rPr lang="es-ES_tradnl" altLang="es-CL">
                <a:solidFill>
                  <a:schemeClr val="tx1"/>
                </a:solidFill>
              </a:rPr>
              <a:t>  </a:t>
            </a:r>
            <a:fld id="{63CDE3FA-786D-404D-A85E-A33FFD45F2C1}" type="slidenum">
              <a:rPr lang="es-ES_tradnl" altLang="es-CL" sz="1300">
                <a:solidFill>
                  <a:srgbClr val="7030A0"/>
                </a:solidFill>
                <a:latin typeface="Arial Black" panose="020B0A04020102020204" pitchFamily="34" charset="0"/>
              </a:rPr>
              <a:pPr/>
              <a:t>‹Nº›</a:t>
            </a:fld>
            <a:endParaRPr lang="es-ES_tradnl" altLang="es-CL" sz="1300">
              <a:solidFill>
                <a:srgbClr val="7030A0"/>
              </a:solidFill>
              <a:latin typeface="Arial Black" panose="020B0A04020102020204" pitchFamily="34" charset="0"/>
            </a:endParaRPr>
          </a:p>
        </p:txBody>
      </p:sp>
    </p:spTree>
    <p:extLst>
      <p:ext uri="{BB962C8B-B14F-4D97-AF65-F5344CB8AC3E}">
        <p14:creationId xmlns:p14="http://schemas.microsoft.com/office/powerpoint/2010/main" val="3531577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d Comp : Fuente Alt">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xmlns="" id="{CBDF9F4A-63F2-4A4E-BA0C-B9F325D93B35}"/>
              </a:ext>
            </a:extLst>
          </p:cNvPr>
          <p:cNvSpPr/>
          <p:nvPr userDrawn="1"/>
        </p:nvSpPr>
        <p:spPr>
          <a:xfrm>
            <a:off x="311150" y="6361113"/>
            <a:ext cx="904875" cy="66675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cxnSp>
        <p:nvCxnSpPr>
          <p:cNvPr id="4" name="Conector recto 3">
            <a:extLst>
              <a:ext uri="{FF2B5EF4-FFF2-40B4-BE49-F238E27FC236}">
                <a16:creationId xmlns:a16="http://schemas.microsoft.com/office/drawing/2014/main" xmlns="" id="{730FE1AD-554B-4EFA-ACCE-266B8830AEC8}"/>
              </a:ext>
            </a:extLst>
          </p:cNvPr>
          <p:cNvCxnSpPr>
            <a:cxnSpLocks/>
          </p:cNvCxnSpPr>
          <p:nvPr userDrawn="1"/>
        </p:nvCxnSpPr>
        <p:spPr>
          <a:xfrm>
            <a:off x="428625" y="6276975"/>
            <a:ext cx="11106150" cy="0"/>
          </a:xfrm>
          <a:prstGeom prst="line">
            <a:avLst/>
          </a:prstGeom>
          <a:ln>
            <a:solidFill>
              <a:schemeClr val="bg1">
                <a:lumMod val="75000"/>
                <a:alpha val="86000"/>
              </a:schemeClr>
            </a:solidFill>
          </a:ln>
        </p:spPr>
        <p:style>
          <a:lnRef idx="1">
            <a:schemeClr val="accent1"/>
          </a:lnRef>
          <a:fillRef idx="0">
            <a:schemeClr val="accent1"/>
          </a:fillRef>
          <a:effectRef idx="0">
            <a:schemeClr val="accent1"/>
          </a:effectRef>
          <a:fontRef idx="minor">
            <a:schemeClr val="tx1"/>
          </a:fontRef>
        </p:style>
      </p:cxnSp>
      <p:sp>
        <p:nvSpPr>
          <p:cNvPr id="5" name="Rectángulo 7">
            <a:extLst>
              <a:ext uri="{FF2B5EF4-FFF2-40B4-BE49-F238E27FC236}">
                <a16:creationId xmlns:a16="http://schemas.microsoft.com/office/drawing/2014/main" xmlns="" id="{3BB35EDF-459D-44B0-B187-1C2EDBD9A49D}"/>
              </a:ext>
            </a:extLst>
          </p:cNvPr>
          <p:cNvSpPr>
            <a:spLocks noChangeArrowheads="1"/>
          </p:cNvSpPr>
          <p:nvPr userDrawn="1"/>
        </p:nvSpPr>
        <p:spPr bwMode="auto">
          <a:xfrm rot="16200000">
            <a:off x="10949782" y="5290344"/>
            <a:ext cx="3327400"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ES" altLang="es-CL" sz="1600" b="1">
                <a:solidFill>
                  <a:srgbClr val="7030A0"/>
                </a:solidFill>
              </a:rPr>
              <a:t>Indicadores de competitividad</a:t>
            </a:r>
          </a:p>
        </p:txBody>
      </p:sp>
      <p:sp>
        <p:nvSpPr>
          <p:cNvPr id="6" name="Rectángulo 10">
            <a:extLst>
              <a:ext uri="{FF2B5EF4-FFF2-40B4-BE49-F238E27FC236}">
                <a16:creationId xmlns:a16="http://schemas.microsoft.com/office/drawing/2014/main" xmlns="" id="{C2F8B1D5-11B6-4A3C-A4A3-C7655F64EA2A}"/>
              </a:ext>
            </a:extLst>
          </p:cNvPr>
          <p:cNvSpPr>
            <a:spLocks noChangeArrowheads="1"/>
          </p:cNvSpPr>
          <p:nvPr userDrawn="1"/>
        </p:nvSpPr>
        <p:spPr bwMode="auto">
          <a:xfrm>
            <a:off x="5529263" y="6451600"/>
            <a:ext cx="904875" cy="328613"/>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CL" altLang="es-CL" sz="1400" b="1">
                <a:solidFill>
                  <a:srgbClr val="705244"/>
                </a:solidFill>
              </a:rPr>
              <a:t>FUENTE</a:t>
            </a:r>
            <a:r>
              <a:rPr lang="es-CL" altLang="es-CL" sz="1300">
                <a:solidFill>
                  <a:srgbClr val="705244"/>
                </a:solidFill>
              </a:rPr>
              <a:t> :</a:t>
            </a:r>
            <a:endParaRPr lang="es-ES_tradnl" altLang="es-CL" sz="1300">
              <a:solidFill>
                <a:srgbClr val="262626"/>
              </a:solidFill>
            </a:endParaRPr>
          </a:p>
        </p:txBody>
      </p:sp>
      <p:sp>
        <p:nvSpPr>
          <p:cNvPr id="7" name="Rectángulo: esquinas redondeadas 22">
            <a:hlinkClick r:id="rId2" action="ppaction://hlinksldjump"/>
            <a:extLst>
              <a:ext uri="{FF2B5EF4-FFF2-40B4-BE49-F238E27FC236}">
                <a16:creationId xmlns:a16="http://schemas.microsoft.com/office/drawing/2014/main" xmlns="" id="{B5B7332D-405C-429E-B74C-050284DD305F}"/>
              </a:ext>
            </a:extLst>
          </p:cNvPr>
          <p:cNvSpPr/>
          <p:nvPr userDrawn="1"/>
        </p:nvSpPr>
        <p:spPr>
          <a:xfrm>
            <a:off x="9988550" y="6534150"/>
            <a:ext cx="1219200" cy="322263"/>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_tradnl" sz="1200" dirty="0"/>
              <a:t>Volver al Índice</a:t>
            </a:r>
          </a:p>
        </p:txBody>
      </p:sp>
      <p:sp>
        <p:nvSpPr>
          <p:cNvPr id="22" name="Marcador de texto 30"/>
          <p:cNvSpPr>
            <a:spLocks noGrp="1"/>
          </p:cNvSpPr>
          <p:nvPr>
            <p:ph type="body" sz="quarter" idx="12"/>
          </p:nvPr>
        </p:nvSpPr>
        <p:spPr>
          <a:xfrm>
            <a:off x="6308928" y="6487324"/>
            <a:ext cx="3558698" cy="415458"/>
          </a:xfrm>
          <a:prstGeom prst="rect">
            <a:avLst/>
          </a:prstGeom>
        </p:spPr>
        <p:txBody>
          <a:bodyPr/>
          <a:lstStyle>
            <a:lvl1pPr marL="0" indent="0" algn="l">
              <a:lnSpc>
                <a:spcPct val="95000"/>
              </a:lnSpc>
              <a:spcBef>
                <a:spcPts val="0"/>
              </a:spcBef>
              <a:buNone/>
              <a:defRPr sz="1300" b="0">
                <a:solidFill>
                  <a:srgbClr val="262626"/>
                </a:solidFill>
              </a:defRPr>
            </a:lvl1pPr>
          </a:lstStyle>
          <a:p>
            <a:pPr lvl="0"/>
            <a:r>
              <a:rPr lang="es-ES"/>
              <a:t>Haga clic para modificar los estilos de texto del patrón</a:t>
            </a:r>
          </a:p>
        </p:txBody>
      </p:sp>
      <p:sp>
        <p:nvSpPr>
          <p:cNvPr id="8" name="Slide Number Placeholder 5">
            <a:extLst>
              <a:ext uri="{FF2B5EF4-FFF2-40B4-BE49-F238E27FC236}">
                <a16:creationId xmlns:a16="http://schemas.microsoft.com/office/drawing/2014/main" xmlns="" id="{94C081C1-84D8-4AF6-AE1A-B2609C190C4E}"/>
              </a:ext>
            </a:extLst>
          </p:cNvPr>
          <p:cNvSpPr>
            <a:spLocks noGrp="1"/>
          </p:cNvSpPr>
          <p:nvPr>
            <p:ph type="sldNum" sz="quarter" idx="13"/>
          </p:nvPr>
        </p:nvSpPr>
        <p:spPr>
          <a:xfrm rot="16200000">
            <a:off x="11811793" y="6396832"/>
            <a:ext cx="1122363" cy="292100"/>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rgbClr val="5C5A58"/>
                </a:solidFill>
              </a:defRPr>
            </a:lvl1pPr>
          </a:lstStyle>
          <a:p>
            <a:r>
              <a:rPr lang="es-ES_tradnl" altLang="es-CL"/>
              <a:t>Página</a:t>
            </a:r>
            <a:r>
              <a:rPr lang="es-ES_tradnl" altLang="es-CL">
                <a:solidFill>
                  <a:schemeClr val="tx1"/>
                </a:solidFill>
              </a:rPr>
              <a:t>  </a:t>
            </a:r>
            <a:fld id="{60A844F4-9832-47C7-BA23-020E7DFA617A}" type="slidenum">
              <a:rPr lang="es-ES_tradnl" altLang="es-CL" sz="1300">
                <a:solidFill>
                  <a:srgbClr val="7030A0"/>
                </a:solidFill>
                <a:latin typeface="Arial Black" panose="020B0A04020102020204" pitchFamily="34" charset="0"/>
              </a:rPr>
              <a:pPr/>
              <a:t>‹Nº›</a:t>
            </a:fld>
            <a:endParaRPr lang="es-ES_tradnl" altLang="es-CL" sz="1300">
              <a:solidFill>
                <a:srgbClr val="7030A0"/>
              </a:solidFill>
              <a:latin typeface="Arial Black" panose="020B0A04020102020204" pitchFamily="34" charset="0"/>
            </a:endParaRPr>
          </a:p>
        </p:txBody>
      </p:sp>
    </p:spTree>
    <p:extLst>
      <p:ext uri="{BB962C8B-B14F-4D97-AF65-F5344CB8AC3E}">
        <p14:creationId xmlns:p14="http://schemas.microsoft.com/office/powerpoint/2010/main" val="65560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porte Econ Nac Blanco">
    <p:spTree>
      <p:nvGrpSpPr>
        <p:cNvPr id="1" name=""/>
        <p:cNvGrpSpPr/>
        <p:nvPr/>
      </p:nvGrpSpPr>
      <p:grpSpPr>
        <a:xfrm>
          <a:off x="0" y="0"/>
          <a:ext cx="0" cy="0"/>
          <a:chOff x="0" y="0"/>
          <a:chExt cx="0" cy="0"/>
        </a:xfrm>
      </p:grpSpPr>
      <p:cxnSp>
        <p:nvCxnSpPr>
          <p:cNvPr id="2" name="Conector recto 1">
            <a:extLst>
              <a:ext uri="{FF2B5EF4-FFF2-40B4-BE49-F238E27FC236}">
                <a16:creationId xmlns:a16="http://schemas.microsoft.com/office/drawing/2014/main" xmlns="" id="{FBA0D661-F9C1-4FDB-A1C1-E3D8A64084E5}"/>
              </a:ext>
            </a:extLst>
          </p:cNvPr>
          <p:cNvCxnSpPr>
            <a:cxnSpLocks/>
          </p:cNvCxnSpPr>
          <p:nvPr userDrawn="1"/>
        </p:nvCxnSpPr>
        <p:spPr>
          <a:xfrm>
            <a:off x="428625" y="6276975"/>
            <a:ext cx="11106150" cy="0"/>
          </a:xfrm>
          <a:prstGeom prst="line">
            <a:avLst/>
          </a:prstGeom>
          <a:ln>
            <a:solidFill>
              <a:schemeClr val="bg1">
                <a:lumMod val="75000"/>
                <a:alpha val="86000"/>
              </a:schemeClr>
            </a:solidFill>
          </a:ln>
        </p:spPr>
        <p:style>
          <a:lnRef idx="1">
            <a:schemeClr val="accent1"/>
          </a:lnRef>
          <a:fillRef idx="0">
            <a:schemeClr val="accent1"/>
          </a:fillRef>
          <a:effectRef idx="0">
            <a:schemeClr val="accent1"/>
          </a:effectRef>
          <a:fontRef idx="minor">
            <a:schemeClr val="tx1"/>
          </a:fontRef>
        </p:style>
      </p:cxnSp>
      <p:sp>
        <p:nvSpPr>
          <p:cNvPr id="3" name="Rectángulo 2">
            <a:extLst>
              <a:ext uri="{FF2B5EF4-FFF2-40B4-BE49-F238E27FC236}">
                <a16:creationId xmlns:a16="http://schemas.microsoft.com/office/drawing/2014/main" xmlns="" id="{6D4B5F46-C934-49DB-A47E-3C9CE950D7F2}"/>
              </a:ext>
            </a:extLst>
          </p:cNvPr>
          <p:cNvSpPr>
            <a:spLocks noChangeArrowheads="1"/>
          </p:cNvSpPr>
          <p:nvPr userDrawn="1"/>
        </p:nvSpPr>
        <p:spPr bwMode="auto">
          <a:xfrm rot="16200000">
            <a:off x="10573544" y="4914107"/>
            <a:ext cx="4079875"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ES_tradnl" altLang="es-CL" sz="1600" b="1">
                <a:solidFill>
                  <a:schemeClr val="accent1"/>
                </a:solidFill>
              </a:rPr>
              <a:t>Aporte de la minería a la economía nacional</a:t>
            </a:r>
          </a:p>
        </p:txBody>
      </p:sp>
      <p:sp>
        <p:nvSpPr>
          <p:cNvPr id="4" name="Rectángulo: esquinas redondeadas 14">
            <a:hlinkClick r:id="rId2" action="ppaction://hlinksldjump"/>
            <a:extLst>
              <a:ext uri="{FF2B5EF4-FFF2-40B4-BE49-F238E27FC236}">
                <a16:creationId xmlns:a16="http://schemas.microsoft.com/office/drawing/2014/main" xmlns="" id="{37C27E49-F348-4F81-BB2D-54CEB5161FBE}"/>
              </a:ext>
            </a:extLst>
          </p:cNvPr>
          <p:cNvSpPr/>
          <p:nvPr userDrawn="1"/>
        </p:nvSpPr>
        <p:spPr>
          <a:xfrm>
            <a:off x="9988550" y="6534150"/>
            <a:ext cx="1219200" cy="322263"/>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_tradnl" sz="1200" dirty="0"/>
              <a:t>Volver al Índice</a:t>
            </a:r>
          </a:p>
        </p:txBody>
      </p:sp>
      <p:sp>
        <p:nvSpPr>
          <p:cNvPr id="5" name="Slide Number Placeholder 5">
            <a:extLst>
              <a:ext uri="{FF2B5EF4-FFF2-40B4-BE49-F238E27FC236}">
                <a16:creationId xmlns:a16="http://schemas.microsoft.com/office/drawing/2014/main" xmlns="" id="{ACD7C46D-28B4-405C-A6B5-1C5D029CEDD7}"/>
              </a:ext>
            </a:extLst>
          </p:cNvPr>
          <p:cNvSpPr>
            <a:spLocks noGrp="1"/>
          </p:cNvSpPr>
          <p:nvPr>
            <p:ph type="sldNum" sz="quarter" idx="10"/>
          </p:nvPr>
        </p:nvSpPr>
        <p:spPr>
          <a:xfrm rot="16200000">
            <a:off x="11811793" y="6396832"/>
            <a:ext cx="1122363" cy="292100"/>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rgbClr val="5C5A58"/>
                </a:solidFill>
              </a:defRPr>
            </a:lvl1pPr>
          </a:lstStyle>
          <a:p>
            <a:r>
              <a:rPr lang="es-ES_tradnl" altLang="es-CL"/>
              <a:t>Página</a:t>
            </a:r>
            <a:r>
              <a:rPr lang="es-ES_tradnl" altLang="es-CL">
                <a:solidFill>
                  <a:schemeClr val="tx1"/>
                </a:solidFill>
              </a:rPr>
              <a:t>  </a:t>
            </a:r>
            <a:fld id="{532D43CC-655A-4B54-8F02-33628D3B8663}" type="slidenum">
              <a:rPr lang="es-ES_tradnl" altLang="es-CL" sz="1300">
                <a:solidFill>
                  <a:schemeClr val="accent1"/>
                </a:solidFill>
                <a:latin typeface="Arial Black" panose="020B0A04020102020204" pitchFamily="34" charset="0"/>
              </a:rPr>
              <a:pPr/>
              <a:t>‹Nº›</a:t>
            </a:fld>
            <a:endParaRPr lang="es-ES_tradnl" altLang="es-CL" sz="1300">
              <a:solidFill>
                <a:schemeClr val="accent1"/>
              </a:solidFill>
              <a:latin typeface="Arial Black" panose="020B0A04020102020204" pitchFamily="34" charset="0"/>
            </a:endParaRPr>
          </a:p>
        </p:txBody>
      </p:sp>
    </p:spTree>
    <p:extLst>
      <p:ext uri="{BB962C8B-B14F-4D97-AF65-F5344CB8AC3E}">
        <p14:creationId xmlns:p14="http://schemas.microsoft.com/office/powerpoint/2010/main" val="1051855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porte Econ Nac : Notas y Fuentes">
    <p:spTree>
      <p:nvGrpSpPr>
        <p:cNvPr id="1" name=""/>
        <p:cNvGrpSpPr/>
        <p:nvPr/>
      </p:nvGrpSpPr>
      <p:grpSpPr>
        <a:xfrm>
          <a:off x="0" y="0"/>
          <a:ext cx="0" cy="0"/>
          <a:chOff x="0" y="0"/>
          <a:chExt cx="0" cy="0"/>
        </a:xfrm>
      </p:grpSpPr>
      <p:cxnSp>
        <p:nvCxnSpPr>
          <p:cNvPr id="4" name="Conector recto 3">
            <a:extLst>
              <a:ext uri="{FF2B5EF4-FFF2-40B4-BE49-F238E27FC236}">
                <a16:creationId xmlns:a16="http://schemas.microsoft.com/office/drawing/2014/main" xmlns="" id="{C4774782-9153-4011-A2BE-BD26AE536483}"/>
              </a:ext>
            </a:extLst>
          </p:cNvPr>
          <p:cNvCxnSpPr>
            <a:cxnSpLocks/>
          </p:cNvCxnSpPr>
          <p:nvPr userDrawn="1"/>
        </p:nvCxnSpPr>
        <p:spPr>
          <a:xfrm>
            <a:off x="428625" y="6276975"/>
            <a:ext cx="11106150" cy="0"/>
          </a:xfrm>
          <a:prstGeom prst="line">
            <a:avLst/>
          </a:prstGeom>
          <a:ln>
            <a:solidFill>
              <a:schemeClr val="bg1">
                <a:lumMod val="75000"/>
                <a:alpha val="86000"/>
              </a:schemeClr>
            </a:solidFill>
          </a:ln>
        </p:spPr>
        <p:style>
          <a:lnRef idx="1">
            <a:schemeClr val="accent1"/>
          </a:lnRef>
          <a:fillRef idx="0">
            <a:schemeClr val="accent1"/>
          </a:fillRef>
          <a:effectRef idx="0">
            <a:schemeClr val="accent1"/>
          </a:effectRef>
          <a:fontRef idx="minor">
            <a:schemeClr val="tx1"/>
          </a:fontRef>
        </p:style>
      </p:cxnSp>
      <p:sp>
        <p:nvSpPr>
          <p:cNvPr id="5" name="Rectángulo 4">
            <a:extLst>
              <a:ext uri="{FF2B5EF4-FFF2-40B4-BE49-F238E27FC236}">
                <a16:creationId xmlns:a16="http://schemas.microsoft.com/office/drawing/2014/main" xmlns="" id="{B06512F2-097E-44C5-A7E7-70B085465B31}"/>
              </a:ext>
            </a:extLst>
          </p:cNvPr>
          <p:cNvSpPr>
            <a:spLocks noChangeArrowheads="1"/>
          </p:cNvSpPr>
          <p:nvPr userDrawn="1"/>
        </p:nvSpPr>
        <p:spPr bwMode="auto">
          <a:xfrm rot="16200000">
            <a:off x="10573544" y="4914107"/>
            <a:ext cx="4079875"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ES_tradnl" altLang="es-CL" sz="1600" b="1">
                <a:solidFill>
                  <a:schemeClr val="accent1"/>
                </a:solidFill>
              </a:rPr>
              <a:t>Aporte de la minería a la economía nacional</a:t>
            </a:r>
          </a:p>
        </p:txBody>
      </p:sp>
      <p:sp>
        <p:nvSpPr>
          <p:cNvPr id="6" name="Rectángulo 7">
            <a:extLst>
              <a:ext uri="{FF2B5EF4-FFF2-40B4-BE49-F238E27FC236}">
                <a16:creationId xmlns:a16="http://schemas.microsoft.com/office/drawing/2014/main" xmlns="" id="{CB7B8573-C3B5-4C80-8365-56490BEA6E0A}"/>
              </a:ext>
            </a:extLst>
          </p:cNvPr>
          <p:cNvSpPr>
            <a:spLocks noChangeArrowheads="1"/>
          </p:cNvSpPr>
          <p:nvPr userDrawn="1"/>
        </p:nvSpPr>
        <p:spPr bwMode="auto">
          <a:xfrm>
            <a:off x="5529263" y="6451600"/>
            <a:ext cx="904875" cy="328613"/>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CL" altLang="es-CL" sz="1400" b="1">
                <a:solidFill>
                  <a:srgbClr val="705244"/>
                </a:solidFill>
              </a:rPr>
              <a:t>FUENTE</a:t>
            </a:r>
            <a:r>
              <a:rPr lang="es-CL" altLang="es-CL" sz="1300">
                <a:solidFill>
                  <a:srgbClr val="705244"/>
                </a:solidFill>
              </a:rPr>
              <a:t> :</a:t>
            </a:r>
            <a:endParaRPr lang="es-ES_tradnl" altLang="es-CL" sz="1300">
              <a:solidFill>
                <a:srgbClr val="262626"/>
              </a:solidFill>
            </a:endParaRPr>
          </a:p>
        </p:txBody>
      </p:sp>
      <p:sp>
        <p:nvSpPr>
          <p:cNvPr id="7" name="Rectángulo: esquinas redondeadas 19">
            <a:hlinkClick r:id="rId2" action="ppaction://hlinksldjump"/>
            <a:extLst>
              <a:ext uri="{FF2B5EF4-FFF2-40B4-BE49-F238E27FC236}">
                <a16:creationId xmlns:a16="http://schemas.microsoft.com/office/drawing/2014/main" xmlns="" id="{4B35306A-17D0-4A9D-9BA9-04F2E4D9345F}"/>
              </a:ext>
            </a:extLst>
          </p:cNvPr>
          <p:cNvSpPr/>
          <p:nvPr userDrawn="1"/>
        </p:nvSpPr>
        <p:spPr>
          <a:xfrm>
            <a:off x="9988550" y="6534150"/>
            <a:ext cx="1219200" cy="322263"/>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_tradnl" sz="1200" dirty="0"/>
              <a:t>Volver al Índice</a:t>
            </a:r>
          </a:p>
        </p:txBody>
      </p:sp>
      <p:sp>
        <p:nvSpPr>
          <p:cNvPr id="18" name="Marcador de texto 30"/>
          <p:cNvSpPr>
            <a:spLocks noGrp="1"/>
          </p:cNvSpPr>
          <p:nvPr>
            <p:ph type="body" sz="quarter" idx="12"/>
          </p:nvPr>
        </p:nvSpPr>
        <p:spPr>
          <a:xfrm>
            <a:off x="6308928" y="6487324"/>
            <a:ext cx="3558698" cy="415458"/>
          </a:xfrm>
          <a:prstGeom prst="rect">
            <a:avLst/>
          </a:prstGeom>
        </p:spPr>
        <p:txBody>
          <a:bodyPr/>
          <a:lstStyle>
            <a:lvl1pPr marL="0" indent="0" algn="l">
              <a:lnSpc>
                <a:spcPct val="95000"/>
              </a:lnSpc>
              <a:spcBef>
                <a:spcPts val="0"/>
              </a:spcBef>
              <a:buNone/>
              <a:defRPr sz="1300" b="0">
                <a:solidFill>
                  <a:srgbClr val="262626"/>
                </a:solidFill>
              </a:defRPr>
            </a:lvl1pPr>
          </a:lstStyle>
          <a:p>
            <a:pPr lvl="0"/>
            <a:r>
              <a:rPr lang="es-ES"/>
              <a:t>Haga clic para modificar los estilos de texto del patrón</a:t>
            </a:r>
          </a:p>
        </p:txBody>
      </p:sp>
      <p:sp>
        <p:nvSpPr>
          <p:cNvPr id="22" name="Marcador de texto 30"/>
          <p:cNvSpPr>
            <a:spLocks noGrp="1"/>
          </p:cNvSpPr>
          <p:nvPr>
            <p:ph type="body" sz="quarter" idx="11"/>
          </p:nvPr>
        </p:nvSpPr>
        <p:spPr>
          <a:xfrm>
            <a:off x="578728" y="6462673"/>
            <a:ext cx="3335430" cy="687992"/>
          </a:xfrm>
          <a:prstGeom prst="rect">
            <a:avLst/>
          </a:prstGeom>
        </p:spPr>
        <p:txBody>
          <a:bodyPr/>
          <a:lstStyle>
            <a:lvl1pPr marL="0" indent="0" algn="l">
              <a:lnSpc>
                <a:spcPct val="95000"/>
              </a:lnSpc>
              <a:spcBef>
                <a:spcPts val="0"/>
              </a:spcBef>
              <a:buNone/>
              <a:defRPr sz="1300" b="0">
                <a:solidFill>
                  <a:srgbClr val="262626"/>
                </a:solidFill>
              </a:defRPr>
            </a:lvl1pPr>
          </a:lstStyle>
          <a:p>
            <a:pPr lvl="0"/>
            <a:r>
              <a:rPr lang="es-ES"/>
              <a:t>Haga clic para modificar los estilos de texto del patrón</a:t>
            </a:r>
          </a:p>
        </p:txBody>
      </p:sp>
      <p:sp>
        <p:nvSpPr>
          <p:cNvPr id="8" name="Slide Number Placeholder 5">
            <a:extLst>
              <a:ext uri="{FF2B5EF4-FFF2-40B4-BE49-F238E27FC236}">
                <a16:creationId xmlns:a16="http://schemas.microsoft.com/office/drawing/2014/main" xmlns="" id="{9D34C7A6-06BC-410D-A009-C870E2CAD40D}"/>
              </a:ext>
            </a:extLst>
          </p:cNvPr>
          <p:cNvSpPr>
            <a:spLocks noGrp="1"/>
          </p:cNvSpPr>
          <p:nvPr>
            <p:ph type="sldNum" sz="quarter" idx="13"/>
          </p:nvPr>
        </p:nvSpPr>
        <p:spPr>
          <a:xfrm rot="16200000">
            <a:off x="11811793" y="6396832"/>
            <a:ext cx="1122363" cy="292100"/>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rgbClr val="5C5A58"/>
                </a:solidFill>
              </a:defRPr>
            </a:lvl1pPr>
          </a:lstStyle>
          <a:p>
            <a:r>
              <a:rPr lang="es-ES_tradnl" altLang="es-CL"/>
              <a:t>Página</a:t>
            </a:r>
            <a:r>
              <a:rPr lang="es-ES_tradnl" altLang="es-CL">
                <a:solidFill>
                  <a:schemeClr val="tx1"/>
                </a:solidFill>
              </a:rPr>
              <a:t>  </a:t>
            </a:r>
            <a:fld id="{3458ECE3-7A16-4C8E-99D4-FEC78310CF3F}" type="slidenum">
              <a:rPr lang="es-ES_tradnl" altLang="es-CL" sz="1300">
                <a:solidFill>
                  <a:schemeClr val="accent1"/>
                </a:solidFill>
                <a:latin typeface="Arial Black" panose="020B0A04020102020204" pitchFamily="34" charset="0"/>
              </a:rPr>
              <a:pPr/>
              <a:t>‹Nº›</a:t>
            </a:fld>
            <a:endParaRPr lang="es-ES_tradnl" altLang="es-CL" sz="1300">
              <a:solidFill>
                <a:schemeClr val="accent1"/>
              </a:solidFill>
              <a:latin typeface="Arial Black" panose="020B0A04020102020204" pitchFamily="34" charset="0"/>
            </a:endParaRPr>
          </a:p>
        </p:txBody>
      </p:sp>
    </p:spTree>
    <p:extLst>
      <p:ext uri="{BB962C8B-B14F-4D97-AF65-F5344CB8AC3E}">
        <p14:creationId xmlns:p14="http://schemas.microsoft.com/office/powerpoint/2010/main" val="1929742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porte Econ. Nac : Solo Fuente 2">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xmlns="" id="{97A4982D-511D-4AC4-99B0-44EB2F953151}"/>
              </a:ext>
            </a:extLst>
          </p:cNvPr>
          <p:cNvCxnSpPr>
            <a:cxnSpLocks/>
          </p:cNvCxnSpPr>
          <p:nvPr userDrawn="1"/>
        </p:nvCxnSpPr>
        <p:spPr>
          <a:xfrm>
            <a:off x="428625" y="6276975"/>
            <a:ext cx="11106150" cy="0"/>
          </a:xfrm>
          <a:prstGeom prst="line">
            <a:avLst/>
          </a:prstGeom>
          <a:ln>
            <a:solidFill>
              <a:schemeClr val="bg1">
                <a:lumMod val="75000"/>
                <a:alpha val="86000"/>
              </a:schemeClr>
            </a:solidFill>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xmlns="" id="{F9D2A4E0-48E9-4C0D-ADFB-26D3F08CABF1}"/>
              </a:ext>
            </a:extLst>
          </p:cNvPr>
          <p:cNvSpPr>
            <a:spLocks noChangeArrowheads="1"/>
          </p:cNvSpPr>
          <p:nvPr userDrawn="1"/>
        </p:nvSpPr>
        <p:spPr bwMode="auto">
          <a:xfrm rot="16200000">
            <a:off x="10573544" y="4914107"/>
            <a:ext cx="4079875"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ES_tradnl" altLang="es-CL" sz="1600" b="1">
                <a:solidFill>
                  <a:schemeClr val="accent1"/>
                </a:solidFill>
              </a:rPr>
              <a:t>Aporte de la minería a la economía nacional</a:t>
            </a:r>
          </a:p>
        </p:txBody>
      </p:sp>
      <p:sp>
        <p:nvSpPr>
          <p:cNvPr id="5" name="Rectángulo 7">
            <a:extLst>
              <a:ext uri="{FF2B5EF4-FFF2-40B4-BE49-F238E27FC236}">
                <a16:creationId xmlns:a16="http://schemas.microsoft.com/office/drawing/2014/main" xmlns="" id="{E528928D-3B4A-41AD-A173-730F4F2806C4}"/>
              </a:ext>
            </a:extLst>
          </p:cNvPr>
          <p:cNvSpPr>
            <a:spLocks noChangeArrowheads="1"/>
          </p:cNvSpPr>
          <p:nvPr userDrawn="1"/>
        </p:nvSpPr>
        <p:spPr bwMode="auto">
          <a:xfrm>
            <a:off x="5529263" y="6451600"/>
            <a:ext cx="904875" cy="328613"/>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CL" altLang="es-CL" sz="1400" b="1">
                <a:solidFill>
                  <a:srgbClr val="705244"/>
                </a:solidFill>
              </a:rPr>
              <a:t>FUENTE</a:t>
            </a:r>
            <a:r>
              <a:rPr lang="es-CL" altLang="es-CL" sz="1300">
                <a:solidFill>
                  <a:srgbClr val="705244"/>
                </a:solidFill>
              </a:rPr>
              <a:t> :</a:t>
            </a:r>
            <a:endParaRPr lang="es-ES_tradnl" altLang="es-CL" sz="1300">
              <a:solidFill>
                <a:srgbClr val="262626"/>
              </a:solidFill>
            </a:endParaRPr>
          </a:p>
        </p:txBody>
      </p:sp>
      <p:sp>
        <p:nvSpPr>
          <p:cNvPr id="6" name="Rectángulo: esquinas redondeadas 16">
            <a:hlinkClick r:id="rId2" action="ppaction://hlinksldjump"/>
            <a:extLst>
              <a:ext uri="{FF2B5EF4-FFF2-40B4-BE49-F238E27FC236}">
                <a16:creationId xmlns:a16="http://schemas.microsoft.com/office/drawing/2014/main" xmlns="" id="{4D40B1D5-2866-48A9-8F18-06412F37043A}"/>
              </a:ext>
            </a:extLst>
          </p:cNvPr>
          <p:cNvSpPr/>
          <p:nvPr userDrawn="1"/>
        </p:nvSpPr>
        <p:spPr>
          <a:xfrm>
            <a:off x="9988550" y="6534150"/>
            <a:ext cx="1219200" cy="322263"/>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_tradnl" sz="1200" dirty="0"/>
              <a:t>Volver al Índice</a:t>
            </a:r>
          </a:p>
        </p:txBody>
      </p:sp>
      <p:sp>
        <p:nvSpPr>
          <p:cNvPr id="16" name="Marcador de texto 30"/>
          <p:cNvSpPr>
            <a:spLocks noGrp="1"/>
          </p:cNvSpPr>
          <p:nvPr>
            <p:ph type="body" sz="quarter" idx="12"/>
          </p:nvPr>
        </p:nvSpPr>
        <p:spPr>
          <a:xfrm>
            <a:off x="6308928" y="6487324"/>
            <a:ext cx="3558698" cy="415458"/>
          </a:xfrm>
          <a:prstGeom prst="rect">
            <a:avLst/>
          </a:prstGeom>
        </p:spPr>
        <p:txBody>
          <a:bodyPr/>
          <a:lstStyle>
            <a:lvl1pPr marL="0" indent="0" algn="l">
              <a:lnSpc>
                <a:spcPct val="95000"/>
              </a:lnSpc>
              <a:spcBef>
                <a:spcPts val="0"/>
              </a:spcBef>
              <a:buNone/>
              <a:defRPr sz="1300" b="0">
                <a:solidFill>
                  <a:srgbClr val="262626"/>
                </a:solidFill>
              </a:defRPr>
            </a:lvl1pPr>
          </a:lstStyle>
          <a:p>
            <a:pPr lvl="0"/>
            <a:r>
              <a:rPr lang="es-ES"/>
              <a:t>Haga clic para modificar los estilos de texto del patrón</a:t>
            </a:r>
          </a:p>
        </p:txBody>
      </p:sp>
      <p:sp>
        <p:nvSpPr>
          <p:cNvPr id="7" name="Slide Number Placeholder 5">
            <a:extLst>
              <a:ext uri="{FF2B5EF4-FFF2-40B4-BE49-F238E27FC236}">
                <a16:creationId xmlns:a16="http://schemas.microsoft.com/office/drawing/2014/main" xmlns="" id="{2425F06C-EC79-4ED7-913D-D241E7E42D71}"/>
              </a:ext>
            </a:extLst>
          </p:cNvPr>
          <p:cNvSpPr>
            <a:spLocks noGrp="1"/>
          </p:cNvSpPr>
          <p:nvPr>
            <p:ph type="sldNum" sz="quarter" idx="13"/>
          </p:nvPr>
        </p:nvSpPr>
        <p:spPr>
          <a:xfrm rot="16200000">
            <a:off x="11811793" y="6396832"/>
            <a:ext cx="1122363" cy="292100"/>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rgbClr val="5C5A58"/>
                </a:solidFill>
              </a:defRPr>
            </a:lvl1pPr>
          </a:lstStyle>
          <a:p>
            <a:r>
              <a:rPr lang="es-ES_tradnl" altLang="es-CL"/>
              <a:t>Página</a:t>
            </a:r>
            <a:r>
              <a:rPr lang="es-ES_tradnl" altLang="es-CL">
                <a:solidFill>
                  <a:schemeClr val="tx1"/>
                </a:solidFill>
              </a:rPr>
              <a:t>  </a:t>
            </a:r>
            <a:fld id="{FDBCC0DB-A5B1-404D-B52C-5A3C00EF694C}" type="slidenum">
              <a:rPr lang="es-ES_tradnl" altLang="es-CL" sz="1300">
                <a:solidFill>
                  <a:schemeClr val="accent1"/>
                </a:solidFill>
                <a:latin typeface="Arial Black" panose="020B0A04020102020204" pitchFamily="34" charset="0"/>
              </a:rPr>
              <a:pPr/>
              <a:t>‹Nº›</a:t>
            </a:fld>
            <a:endParaRPr lang="es-ES_tradnl" altLang="es-CL" sz="1300">
              <a:solidFill>
                <a:schemeClr val="accent1"/>
              </a:solidFill>
              <a:latin typeface="Arial Black" panose="020B0A04020102020204" pitchFamily="34" charset="0"/>
            </a:endParaRPr>
          </a:p>
        </p:txBody>
      </p:sp>
    </p:spTree>
    <p:extLst>
      <p:ext uri="{BB962C8B-B14F-4D97-AF65-F5344CB8AC3E}">
        <p14:creationId xmlns:p14="http://schemas.microsoft.com/office/powerpoint/2010/main" val="2877391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porte Econ. Nac : Título 4Sep Pie Fte">
    <p:spTree>
      <p:nvGrpSpPr>
        <p:cNvPr id="1" name=""/>
        <p:cNvGrpSpPr/>
        <p:nvPr/>
      </p:nvGrpSpPr>
      <p:grpSpPr>
        <a:xfrm>
          <a:off x="0" y="0"/>
          <a:ext cx="0" cy="0"/>
          <a:chOff x="0" y="0"/>
          <a:chExt cx="0" cy="0"/>
        </a:xfrm>
      </p:grpSpPr>
      <p:cxnSp>
        <p:nvCxnSpPr>
          <p:cNvPr id="4" name="Conector recto 3">
            <a:extLst>
              <a:ext uri="{FF2B5EF4-FFF2-40B4-BE49-F238E27FC236}">
                <a16:creationId xmlns:a16="http://schemas.microsoft.com/office/drawing/2014/main" xmlns="" id="{7793ECA3-F284-4EF7-90AA-36A3A8447B6F}"/>
              </a:ext>
            </a:extLst>
          </p:cNvPr>
          <p:cNvCxnSpPr>
            <a:cxnSpLocks/>
          </p:cNvCxnSpPr>
          <p:nvPr userDrawn="1"/>
        </p:nvCxnSpPr>
        <p:spPr>
          <a:xfrm>
            <a:off x="428625" y="6276975"/>
            <a:ext cx="11106150" cy="0"/>
          </a:xfrm>
          <a:prstGeom prst="line">
            <a:avLst/>
          </a:prstGeom>
          <a:ln>
            <a:solidFill>
              <a:schemeClr val="bg1">
                <a:lumMod val="75000"/>
                <a:alpha val="86000"/>
              </a:schemeClr>
            </a:solidFill>
          </a:ln>
        </p:spPr>
        <p:style>
          <a:lnRef idx="1">
            <a:schemeClr val="accent1"/>
          </a:lnRef>
          <a:fillRef idx="0">
            <a:schemeClr val="accent1"/>
          </a:fillRef>
          <a:effectRef idx="0">
            <a:schemeClr val="accent1"/>
          </a:effectRef>
          <a:fontRef idx="minor">
            <a:schemeClr val="tx1"/>
          </a:fontRef>
        </p:style>
      </p:cxnSp>
      <p:cxnSp>
        <p:nvCxnSpPr>
          <p:cNvPr id="5" name="Conector recto 4">
            <a:extLst>
              <a:ext uri="{FF2B5EF4-FFF2-40B4-BE49-F238E27FC236}">
                <a16:creationId xmlns:a16="http://schemas.microsoft.com/office/drawing/2014/main" xmlns="" id="{CB35DF45-D67A-413C-BFB7-DFE612B9B82A}"/>
              </a:ext>
            </a:extLst>
          </p:cNvPr>
          <p:cNvCxnSpPr>
            <a:cxnSpLocks/>
          </p:cNvCxnSpPr>
          <p:nvPr userDrawn="1"/>
        </p:nvCxnSpPr>
        <p:spPr>
          <a:xfrm>
            <a:off x="5762625" y="1209675"/>
            <a:ext cx="0" cy="4791075"/>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xmlns="" id="{540139A7-A10B-4126-A5DD-13155BE7FE42}"/>
              </a:ext>
            </a:extLst>
          </p:cNvPr>
          <p:cNvCxnSpPr>
            <a:cxnSpLocks/>
          </p:cNvCxnSpPr>
          <p:nvPr userDrawn="1"/>
        </p:nvCxnSpPr>
        <p:spPr>
          <a:xfrm flipV="1">
            <a:off x="579438" y="3605213"/>
            <a:ext cx="9926637" cy="47625"/>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Rectángulo 10">
            <a:extLst>
              <a:ext uri="{FF2B5EF4-FFF2-40B4-BE49-F238E27FC236}">
                <a16:creationId xmlns:a16="http://schemas.microsoft.com/office/drawing/2014/main" xmlns="" id="{3813AE5F-12A6-4823-847D-A57225A152A5}"/>
              </a:ext>
            </a:extLst>
          </p:cNvPr>
          <p:cNvSpPr>
            <a:spLocks noChangeArrowheads="1"/>
          </p:cNvSpPr>
          <p:nvPr userDrawn="1"/>
        </p:nvSpPr>
        <p:spPr bwMode="auto">
          <a:xfrm rot="16200000">
            <a:off x="10573544" y="4914107"/>
            <a:ext cx="4079875"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ES_tradnl" altLang="es-CL" sz="1600" b="1">
                <a:solidFill>
                  <a:schemeClr val="accent1"/>
                </a:solidFill>
              </a:rPr>
              <a:t>Aporte de la minería a la economía nacional</a:t>
            </a:r>
          </a:p>
        </p:txBody>
      </p:sp>
      <p:sp>
        <p:nvSpPr>
          <p:cNvPr id="8" name="Rectángulo 11">
            <a:extLst>
              <a:ext uri="{FF2B5EF4-FFF2-40B4-BE49-F238E27FC236}">
                <a16:creationId xmlns:a16="http://schemas.microsoft.com/office/drawing/2014/main" xmlns="" id="{96EF8DB8-BDBD-4AF5-9AE7-A4491D58539D}"/>
              </a:ext>
            </a:extLst>
          </p:cNvPr>
          <p:cNvSpPr>
            <a:spLocks noChangeArrowheads="1"/>
          </p:cNvSpPr>
          <p:nvPr userDrawn="1"/>
        </p:nvSpPr>
        <p:spPr bwMode="auto">
          <a:xfrm>
            <a:off x="5529263" y="6451600"/>
            <a:ext cx="904875" cy="328613"/>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CL" altLang="es-CL" sz="1400" b="1">
                <a:solidFill>
                  <a:srgbClr val="705244"/>
                </a:solidFill>
              </a:rPr>
              <a:t>FUENTE</a:t>
            </a:r>
            <a:r>
              <a:rPr lang="es-CL" altLang="es-CL" sz="1300">
                <a:solidFill>
                  <a:srgbClr val="705244"/>
                </a:solidFill>
              </a:rPr>
              <a:t> :</a:t>
            </a:r>
            <a:endParaRPr lang="es-ES_tradnl" altLang="es-CL" sz="1300">
              <a:solidFill>
                <a:srgbClr val="262626"/>
              </a:solidFill>
            </a:endParaRPr>
          </a:p>
        </p:txBody>
      </p:sp>
      <p:sp>
        <p:nvSpPr>
          <p:cNvPr id="9" name="Rectángulo: esquinas redondeadas 24">
            <a:hlinkClick r:id="rId2" action="ppaction://hlinksldjump"/>
            <a:extLst>
              <a:ext uri="{FF2B5EF4-FFF2-40B4-BE49-F238E27FC236}">
                <a16:creationId xmlns:a16="http://schemas.microsoft.com/office/drawing/2014/main" xmlns="" id="{A7FE35E1-62C8-456F-B690-705D5D8DC08D}"/>
              </a:ext>
            </a:extLst>
          </p:cNvPr>
          <p:cNvSpPr/>
          <p:nvPr userDrawn="1"/>
        </p:nvSpPr>
        <p:spPr>
          <a:xfrm>
            <a:off x="9988550" y="6534150"/>
            <a:ext cx="1219200" cy="322263"/>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_tradnl" sz="1200" dirty="0"/>
              <a:t>Volver al Índice</a:t>
            </a:r>
          </a:p>
        </p:txBody>
      </p:sp>
      <p:sp>
        <p:nvSpPr>
          <p:cNvPr id="46" name="Marcador de texto 45"/>
          <p:cNvSpPr>
            <a:spLocks noGrp="1"/>
          </p:cNvSpPr>
          <p:nvPr>
            <p:ph type="body" sz="quarter" idx="12"/>
          </p:nvPr>
        </p:nvSpPr>
        <p:spPr>
          <a:xfrm>
            <a:off x="579438" y="298450"/>
            <a:ext cx="4095750" cy="733424"/>
          </a:xfrm>
          <a:prstGeom prst="rect">
            <a:avLst/>
          </a:prstGeom>
        </p:spPr>
        <p:txBody>
          <a:bodyPr/>
          <a:lstStyle>
            <a:lvl1pPr marL="0" indent="0">
              <a:buNone/>
              <a:defRPr sz="2200">
                <a:solidFill>
                  <a:srgbClr val="414141"/>
                </a:solidFill>
                <a:latin typeface="Arial Black" panose="020B0A04020102020204" pitchFamily="34" charset="0"/>
              </a:defRPr>
            </a:lvl1pPr>
          </a:lstStyle>
          <a:p>
            <a:pPr lvl="0"/>
            <a:r>
              <a:rPr lang="es-ES"/>
              <a:t>Haga clic para modificar los estilos de texto del patrón</a:t>
            </a:r>
          </a:p>
        </p:txBody>
      </p:sp>
      <p:sp>
        <p:nvSpPr>
          <p:cNvPr id="24" name="Marcador de texto 30"/>
          <p:cNvSpPr>
            <a:spLocks noGrp="1"/>
          </p:cNvSpPr>
          <p:nvPr>
            <p:ph type="body" sz="quarter" idx="13"/>
          </p:nvPr>
        </p:nvSpPr>
        <p:spPr>
          <a:xfrm>
            <a:off x="6308928" y="6487324"/>
            <a:ext cx="3558698" cy="415458"/>
          </a:xfrm>
          <a:prstGeom prst="rect">
            <a:avLst/>
          </a:prstGeom>
        </p:spPr>
        <p:txBody>
          <a:bodyPr/>
          <a:lstStyle>
            <a:lvl1pPr marL="0" indent="0" algn="l">
              <a:lnSpc>
                <a:spcPct val="95000"/>
              </a:lnSpc>
              <a:spcBef>
                <a:spcPts val="0"/>
              </a:spcBef>
              <a:buNone/>
              <a:defRPr sz="1300" b="0">
                <a:solidFill>
                  <a:srgbClr val="262626"/>
                </a:solidFill>
              </a:defRPr>
            </a:lvl1pPr>
          </a:lstStyle>
          <a:p>
            <a:pPr lvl="0"/>
            <a:r>
              <a:rPr lang="es-ES"/>
              <a:t>Haga clic para modificar los estilos de texto del patrón</a:t>
            </a:r>
          </a:p>
        </p:txBody>
      </p:sp>
      <p:sp>
        <p:nvSpPr>
          <p:cNvPr id="10" name="Slide Number Placeholder 5">
            <a:extLst>
              <a:ext uri="{FF2B5EF4-FFF2-40B4-BE49-F238E27FC236}">
                <a16:creationId xmlns:a16="http://schemas.microsoft.com/office/drawing/2014/main" xmlns="" id="{74484BE5-D3B3-49FC-8DC2-0AD618C184F1}"/>
              </a:ext>
            </a:extLst>
          </p:cNvPr>
          <p:cNvSpPr>
            <a:spLocks noGrp="1"/>
          </p:cNvSpPr>
          <p:nvPr>
            <p:ph type="sldNum" sz="quarter" idx="14"/>
          </p:nvPr>
        </p:nvSpPr>
        <p:spPr>
          <a:xfrm rot="16200000">
            <a:off x="11811793" y="6396832"/>
            <a:ext cx="1122363" cy="292100"/>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rgbClr val="5C5A58"/>
                </a:solidFill>
              </a:defRPr>
            </a:lvl1pPr>
          </a:lstStyle>
          <a:p>
            <a:r>
              <a:rPr lang="es-ES_tradnl" altLang="es-CL"/>
              <a:t>Página</a:t>
            </a:r>
            <a:r>
              <a:rPr lang="es-ES_tradnl" altLang="es-CL">
                <a:solidFill>
                  <a:schemeClr val="tx1"/>
                </a:solidFill>
              </a:rPr>
              <a:t>  </a:t>
            </a:r>
            <a:fld id="{E2FB4ECB-331C-48A2-94B1-6FFE24058B2A}" type="slidenum">
              <a:rPr lang="es-ES_tradnl" altLang="es-CL" sz="1300">
                <a:solidFill>
                  <a:schemeClr val="accent1"/>
                </a:solidFill>
                <a:latin typeface="Arial Black" panose="020B0A04020102020204" pitchFamily="34" charset="0"/>
              </a:rPr>
              <a:pPr/>
              <a:t>‹Nº›</a:t>
            </a:fld>
            <a:endParaRPr lang="es-ES_tradnl" altLang="es-CL" sz="1300">
              <a:solidFill>
                <a:schemeClr val="accent1"/>
              </a:solidFill>
              <a:latin typeface="Arial Black" panose="020B0A04020102020204" pitchFamily="34" charset="0"/>
            </a:endParaRPr>
          </a:p>
        </p:txBody>
      </p:sp>
    </p:spTree>
    <p:extLst>
      <p:ext uri="{BB962C8B-B14F-4D97-AF65-F5344CB8AC3E}">
        <p14:creationId xmlns:p14="http://schemas.microsoft.com/office/powerpoint/2010/main" val="3753369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porte Econ Nac : Título 2 Pie Fte">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F6861395-55BD-41C8-99B6-D1B763251897}"/>
              </a:ext>
            </a:extLst>
          </p:cNvPr>
          <p:cNvSpPr/>
          <p:nvPr userDrawn="1"/>
        </p:nvSpPr>
        <p:spPr>
          <a:xfrm>
            <a:off x="260350" y="6308725"/>
            <a:ext cx="1212850" cy="46990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5" name="Rectángulo 4">
            <a:extLst>
              <a:ext uri="{FF2B5EF4-FFF2-40B4-BE49-F238E27FC236}">
                <a16:creationId xmlns:a16="http://schemas.microsoft.com/office/drawing/2014/main" xmlns="" id="{DB872389-B55B-4624-9EA7-1FA573B64DEC}"/>
              </a:ext>
            </a:extLst>
          </p:cNvPr>
          <p:cNvSpPr/>
          <p:nvPr userDrawn="1"/>
        </p:nvSpPr>
        <p:spPr>
          <a:xfrm>
            <a:off x="223838" y="1225550"/>
            <a:ext cx="5638800" cy="4378325"/>
          </a:xfrm>
          <a:prstGeom prst="rect">
            <a:avLst/>
          </a:prstGeom>
          <a:solidFill>
            <a:schemeClr val="bg1">
              <a:alpha val="76000"/>
            </a:schemeClr>
          </a:solidFill>
          <a:ln>
            <a:solidFill>
              <a:schemeClr val="bg1">
                <a:lumMod val="95000"/>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6" name="Rectángulo 5">
            <a:extLst>
              <a:ext uri="{FF2B5EF4-FFF2-40B4-BE49-F238E27FC236}">
                <a16:creationId xmlns:a16="http://schemas.microsoft.com/office/drawing/2014/main" xmlns="" id="{4BA4A399-2FBE-49F6-B060-12F4BD431D0D}"/>
              </a:ext>
            </a:extLst>
          </p:cNvPr>
          <p:cNvSpPr/>
          <p:nvPr userDrawn="1"/>
        </p:nvSpPr>
        <p:spPr>
          <a:xfrm>
            <a:off x="5940425" y="1225550"/>
            <a:ext cx="5638800" cy="4378325"/>
          </a:xfrm>
          <a:prstGeom prst="rect">
            <a:avLst/>
          </a:prstGeom>
          <a:solidFill>
            <a:schemeClr val="bg1">
              <a:alpha val="76000"/>
            </a:schemeClr>
          </a:solidFill>
          <a:ln w="9525">
            <a:solidFill>
              <a:schemeClr val="bg1">
                <a:lumMod val="95000"/>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7" name="Rectángulo 10">
            <a:extLst>
              <a:ext uri="{FF2B5EF4-FFF2-40B4-BE49-F238E27FC236}">
                <a16:creationId xmlns:a16="http://schemas.microsoft.com/office/drawing/2014/main" xmlns="" id="{5E737D8F-CA8C-44DD-B863-93C253A9EC35}"/>
              </a:ext>
            </a:extLst>
          </p:cNvPr>
          <p:cNvSpPr>
            <a:spLocks noChangeArrowheads="1"/>
          </p:cNvSpPr>
          <p:nvPr userDrawn="1"/>
        </p:nvSpPr>
        <p:spPr bwMode="auto">
          <a:xfrm rot="16200000">
            <a:off x="10573544" y="4914107"/>
            <a:ext cx="4079875"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ES_tradnl" altLang="es-CL" sz="1600" b="1">
                <a:solidFill>
                  <a:schemeClr val="accent1"/>
                </a:solidFill>
              </a:rPr>
              <a:t>Aporte de la minería a la economía nacional</a:t>
            </a:r>
          </a:p>
        </p:txBody>
      </p:sp>
      <p:sp>
        <p:nvSpPr>
          <p:cNvPr id="8" name="Rectángulo 11">
            <a:extLst>
              <a:ext uri="{FF2B5EF4-FFF2-40B4-BE49-F238E27FC236}">
                <a16:creationId xmlns:a16="http://schemas.microsoft.com/office/drawing/2014/main" xmlns="" id="{D5283216-36F1-4B1B-BDFC-E959B0E4CE27}"/>
              </a:ext>
            </a:extLst>
          </p:cNvPr>
          <p:cNvSpPr>
            <a:spLocks noChangeArrowheads="1"/>
          </p:cNvSpPr>
          <p:nvPr userDrawn="1"/>
        </p:nvSpPr>
        <p:spPr bwMode="auto">
          <a:xfrm>
            <a:off x="5529263" y="6451600"/>
            <a:ext cx="904875" cy="328613"/>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CL" altLang="es-CL" sz="1400" b="1">
                <a:solidFill>
                  <a:srgbClr val="705244"/>
                </a:solidFill>
              </a:rPr>
              <a:t>FUENTE</a:t>
            </a:r>
            <a:r>
              <a:rPr lang="es-CL" altLang="es-CL" sz="1300">
                <a:solidFill>
                  <a:srgbClr val="705244"/>
                </a:solidFill>
              </a:rPr>
              <a:t> :</a:t>
            </a:r>
            <a:endParaRPr lang="es-ES_tradnl" altLang="es-CL" sz="1300">
              <a:solidFill>
                <a:srgbClr val="262626"/>
              </a:solidFill>
            </a:endParaRPr>
          </a:p>
        </p:txBody>
      </p:sp>
      <p:sp>
        <p:nvSpPr>
          <p:cNvPr id="9" name="Rectángulo: esquinas redondeadas 24">
            <a:hlinkClick r:id="rId2" action="ppaction://hlinksldjump"/>
            <a:extLst>
              <a:ext uri="{FF2B5EF4-FFF2-40B4-BE49-F238E27FC236}">
                <a16:creationId xmlns:a16="http://schemas.microsoft.com/office/drawing/2014/main" xmlns="" id="{270B21DB-D573-439F-817A-9A78B6715C8A}"/>
              </a:ext>
            </a:extLst>
          </p:cNvPr>
          <p:cNvSpPr/>
          <p:nvPr userDrawn="1"/>
        </p:nvSpPr>
        <p:spPr>
          <a:xfrm>
            <a:off x="9988550" y="6534150"/>
            <a:ext cx="1219200" cy="322263"/>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_tradnl" sz="1200" dirty="0"/>
              <a:t>Volver al Índice</a:t>
            </a:r>
          </a:p>
        </p:txBody>
      </p:sp>
      <p:sp>
        <p:nvSpPr>
          <p:cNvPr id="46" name="Marcador de texto 45"/>
          <p:cNvSpPr>
            <a:spLocks noGrp="1"/>
          </p:cNvSpPr>
          <p:nvPr>
            <p:ph type="body" sz="quarter" idx="12"/>
          </p:nvPr>
        </p:nvSpPr>
        <p:spPr>
          <a:xfrm>
            <a:off x="166977" y="545419"/>
            <a:ext cx="4095750" cy="733424"/>
          </a:xfrm>
          <a:prstGeom prst="rect">
            <a:avLst/>
          </a:prstGeom>
        </p:spPr>
        <p:txBody>
          <a:bodyPr/>
          <a:lstStyle>
            <a:lvl1pPr marL="0" indent="0">
              <a:buNone/>
              <a:defRPr sz="2200">
                <a:solidFill>
                  <a:srgbClr val="414141"/>
                </a:solidFill>
                <a:latin typeface="Arial Black" panose="020B0A04020102020204" pitchFamily="34" charset="0"/>
              </a:defRPr>
            </a:lvl1pPr>
          </a:lstStyle>
          <a:p>
            <a:pPr lvl="0"/>
            <a:r>
              <a:rPr lang="es-ES"/>
              <a:t>Haga clic para modificar los estilos de texto del patrón</a:t>
            </a:r>
          </a:p>
        </p:txBody>
      </p:sp>
      <p:sp>
        <p:nvSpPr>
          <p:cNvPr id="24" name="Marcador de texto 30"/>
          <p:cNvSpPr>
            <a:spLocks noGrp="1"/>
          </p:cNvSpPr>
          <p:nvPr>
            <p:ph type="body" sz="quarter" idx="13"/>
          </p:nvPr>
        </p:nvSpPr>
        <p:spPr>
          <a:xfrm>
            <a:off x="6308928" y="6487324"/>
            <a:ext cx="3558698" cy="415458"/>
          </a:xfrm>
          <a:prstGeom prst="rect">
            <a:avLst/>
          </a:prstGeom>
        </p:spPr>
        <p:txBody>
          <a:bodyPr/>
          <a:lstStyle>
            <a:lvl1pPr marL="0" indent="0" algn="l">
              <a:lnSpc>
                <a:spcPct val="95000"/>
              </a:lnSpc>
              <a:spcBef>
                <a:spcPts val="0"/>
              </a:spcBef>
              <a:buNone/>
              <a:defRPr sz="1300" b="0">
                <a:solidFill>
                  <a:srgbClr val="262626"/>
                </a:solidFill>
              </a:defRPr>
            </a:lvl1pPr>
          </a:lstStyle>
          <a:p>
            <a:pPr lvl="0"/>
            <a:r>
              <a:rPr lang="es-ES"/>
              <a:t>Haga clic para modificar los estilos de texto del patrón</a:t>
            </a:r>
          </a:p>
        </p:txBody>
      </p:sp>
      <p:sp>
        <p:nvSpPr>
          <p:cNvPr id="10" name="Slide Number Placeholder 5">
            <a:extLst>
              <a:ext uri="{FF2B5EF4-FFF2-40B4-BE49-F238E27FC236}">
                <a16:creationId xmlns:a16="http://schemas.microsoft.com/office/drawing/2014/main" xmlns="" id="{AFC1D2CF-F063-4635-A50E-DD635A7E2D02}"/>
              </a:ext>
            </a:extLst>
          </p:cNvPr>
          <p:cNvSpPr>
            <a:spLocks noGrp="1"/>
          </p:cNvSpPr>
          <p:nvPr>
            <p:ph type="sldNum" sz="quarter" idx="14"/>
          </p:nvPr>
        </p:nvSpPr>
        <p:spPr>
          <a:xfrm rot="16200000">
            <a:off x="11811793" y="6396832"/>
            <a:ext cx="1122363" cy="292100"/>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rgbClr val="5C5A58"/>
                </a:solidFill>
              </a:defRPr>
            </a:lvl1pPr>
          </a:lstStyle>
          <a:p>
            <a:r>
              <a:rPr lang="es-ES_tradnl" altLang="es-CL"/>
              <a:t>Página</a:t>
            </a:r>
            <a:r>
              <a:rPr lang="es-ES_tradnl" altLang="es-CL">
                <a:solidFill>
                  <a:schemeClr val="tx1"/>
                </a:solidFill>
              </a:rPr>
              <a:t>  </a:t>
            </a:r>
            <a:fld id="{6651D419-8ED3-4E60-BC49-06A838CAB254}" type="slidenum">
              <a:rPr lang="es-ES_tradnl" altLang="es-CL" sz="1300">
                <a:solidFill>
                  <a:schemeClr val="accent1"/>
                </a:solidFill>
                <a:latin typeface="Arial Black" panose="020B0A04020102020204" pitchFamily="34" charset="0"/>
              </a:rPr>
              <a:pPr/>
              <a:t>‹Nº›</a:t>
            </a:fld>
            <a:endParaRPr lang="es-ES_tradnl" altLang="es-CL" sz="1300">
              <a:solidFill>
                <a:schemeClr val="accent1"/>
              </a:solidFill>
              <a:latin typeface="Arial Black" panose="020B0A04020102020204" pitchFamily="34" charset="0"/>
            </a:endParaRPr>
          </a:p>
        </p:txBody>
      </p:sp>
    </p:spTree>
    <p:extLst>
      <p:ext uri="{BB962C8B-B14F-4D97-AF65-F5344CB8AC3E}">
        <p14:creationId xmlns:p14="http://schemas.microsoft.com/office/powerpoint/2010/main" val="31463612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porte Econ Nac : Título 2 Sin Fuente">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A8D8F172-6EAD-47F1-94F1-5C919A984B3F}"/>
              </a:ext>
            </a:extLst>
          </p:cNvPr>
          <p:cNvSpPr/>
          <p:nvPr userDrawn="1"/>
        </p:nvSpPr>
        <p:spPr>
          <a:xfrm>
            <a:off x="260350" y="6308725"/>
            <a:ext cx="1212850" cy="46990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5" name="Rectángulo 4">
            <a:extLst>
              <a:ext uri="{FF2B5EF4-FFF2-40B4-BE49-F238E27FC236}">
                <a16:creationId xmlns:a16="http://schemas.microsoft.com/office/drawing/2014/main" xmlns="" id="{3D096176-292E-4BCF-88A9-5CBAC5DDC878}"/>
              </a:ext>
            </a:extLst>
          </p:cNvPr>
          <p:cNvSpPr>
            <a:spLocks noChangeArrowheads="1"/>
          </p:cNvSpPr>
          <p:nvPr userDrawn="1"/>
        </p:nvSpPr>
        <p:spPr bwMode="auto">
          <a:xfrm rot="16200000">
            <a:off x="10573544" y="4914107"/>
            <a:ext cx="4079875"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ES_tradnl" altLang="es-CL" sz="1600" b="1">
                <a:solidFill>
                  <a:schemeClr val="accent1"/>
                </a:solidFill>
              </a:rPr>
              <a:t>Aporte de la minería a la economía nacional</a:t>
            </a:r>
          </a:p>
        </p:txBody>
      </p:sp>
      <p:sp>
        <p:nvSpPr>
          <p:cNvPr id="6" name="Rectángulo: esquinas redondeadas 24">
            <a:hlinkClick r:id="rId2" action="ppaction://hlinksldjump"/>
            <a:extLst>
              <a:ext uri="{FF2B5EF4-FFF2-40B4-BE49-F238E27FC236}">
                <a16:creationId xmlns:a16="http://schemas.microsoft.com/office/drawing/2014/main" xmlns="" id="{C428A525-5769-426E-B78E-52EF0F2FE8AE}"/>
              </a:ext>
            </a:extLst>
          </p:cNvPr>
          <p:cNvSpPr/>
          <p:nvPr userDrawn="1"/>
        </p:nvSpPr>
        <p:spPr>
          <a:xfrm>
            <a:off x="9988550" y="6534150"/>
            <a:ext cx="1219200" cy="322263"/>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_tradnl" sz="1200" dirty="0"/>
              <a:t>Volver al Índice</a:t>
            </a:r>
          </a:p>
        </p:txBody>
      </p:sp>
      <p:sp>
        <p:nvSpPr>
          <p:cNvPr id="7" name="Rectángulo 10">
            <a:extLst>
              <a:ext uri="{FF2B5EF4-FFF2-40B4-BE49-F238E27FC236}">
                <a16:creationId xmlns:a16="http://schemas.microsoft.com/office/drawing/2014/main" xmlns="" id="{1F5FE7D4-0955-4A20-8AE5-7BA0EE76BA93}"/>
              </a:ext>
            </a:extLst>
          </p:cNvPr>
          <p:cNvSpPr>
            <a:spLocks noChangeArrowheads="1"/>
          </p:cNvSpPr>
          <p:nvPr userDrawn="1"/>
        </p:nvSpPr>
        <p:spPr bwMode="auto">
          <a:xfrm>
            <a:off x="6065838" y="6524625"/>
            <a:ext cx="904875" cy="328613"/>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CL" altLang="es-CL" sz="1400" b="1">
                <a:solidFill>
                  <a:srgbClr val="705244"/>
                </a:solidFill>
              </a:rPr>
              <a:t>FUENTE</a:t>
            </a:r>
            <a:r>
              <a:rPr lang="es-CL" altLang="es-CL" sz="1300">
                <a:solidFill>
                  <a:srgbClr val="705244"/>
                </a:solidFill>
              </a:rPr>
              <a:t> :</a:t>
            </a:r>
            <a:endParaRPr lang="es-ES_tradnl" altLang="es-CL" sz="1300">
              <a:solidFill>
                <a:srgbClr val="262626"/>
              </a:solidFill>
            </a:endParaRPr>
          </a:p>
        </p:txBody>
      </p:sp>
      <p:sp>
        <p:nvSpPr>
          <p:cNvPr id="46" name="Marcador de texto 45"/>
          <p:cNvSpPr>
            <a:spLocks noGrp="1"/>
          </p:cNvSpPr>
          <p:nvPr>
            <p:ph type="body" sz="quarter" idx="12"/>
          </p:nvPr>
        </p:nvSpPr>
        <p:spPr>
          <a:xfrm>
            <a:off x="166977" y="545419"/>
            <a:ext cx="4095750" cy="733424"/>
          </a:xfrm>
          <a:prstGeom prst="rect">
            <a:avLst/>
          </a:prstGeom>
        </p:spPr>
        <p:txBody>
          <a:bodyPr/>
          <a:lstStyle>
            <a:lvl1pPr marL="0" indent="0">
              <a:buNone/>
              <a:defRPr sz="2200">
                <a:solidFill>
                  <a:srgbClr val="414141"/>
                </a:solidFill>
                <a:latin typeface="Arial Black" panose="020B0A04020102020204" pitchFamily="34" charset="0"/>
              </a:defRPr>
            </a:lvl1pPr>
          </a:lstStyle>
          <a:p>
            <a:pPr lvl="0"/>
            <a:r>
              <a:rPr lang="es-ES"/>
              <a:t>Haga clic para modificar los estilos de texto del patrón</a:t>
            </a:r>
          </a:p>
        </p:txBody>
      </p:sp>
      <p:sp>
        <p:nvSpPr>
          <p:cNvPr id="10" name="Marcador de texto 30"/>
          <p:cNvSpPr>
            <a:spLocks noGrp="1"/>
          </p:cNvSpPr>
          <p:nvPr>
            <p:ph type="body" sz="quarter" idx="13"/>
          </p:nvPr>
        </p:nvSpPr>
        <p:spPr>
          <a:xfrm>
            <a:off x="6781799" y="6524881"/>
            <a:ext cx="3210487" cy="415458"/>
          </a:xfrm>
          <a:prstGeom prst="rect">
            <a:avLst/>
          </a:prstGeom>
        </p:spPr>
        <p:txBody>
          <a:bodyPr/>
          <a:lstStyle>
            <a:lvl1pPr marL="0" indent="0" algn="l">
              <a:lnSpc>
                <a:spcPct val="95000"/>
              </a:lnSpc>
              <a:spcBef>
                <a:spcPts val="0"/>
              </a:spcBef>
              <a:buNone/>
              <a:defRPr sz="1300" b="0">
                <a:solidFill>
                  <a:srgbClr val="262626"/>
                </a:solidFill>
              </a:defRPr>
            </a:lvl1pPr>
          </a:lstStyle>
          <a:p>
            <a:pPr lvl="0"/>
            <a:r>
              <a:rPr lang="es-ES"/>
              <a:t>Haga clic para modificar los estilos de texto del patrón</a:t>
            </a:r>
          </a:p>
        </p:txBody>
      </p:sp>
      <p:sp>
        <p:nvSpPr>
          <p:cNvPr id="8" name="Slide Number Placeholder 5">
            <a:extLst>
              <a:ext uri="{FF2B5EF4-FFF2-40B4-BE49-F238E27FC236}">
                <a16:creationId xmlns:a16="http://schemas.microsoft.com/office/drawing/2014/main" xmlns="" id="{03643FC8-AA92-4E61-A032-D1905C045128}"/>
              </a:ext>
            </a:extLst>
          </p:cNvPr>
          <p:cNvSpPr>
            <a:spLocks noGrp="1"/>
          </p:cNvSpPr>
          <p:nvPr>
            <p:ph type="sldNum" sz="quarter" idx="14"/>
          </p:nvPr>
        </p:nvSpPr>
        <p:spPr>
          <a:xfrm rot="16200000">
            <a:off x="11811793" y="6396832"/>
            <a:ext cx="1122363" cy="292100"/>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rgbClr val="5C5A58"/>
                </a:solidFill>
              </a:defRPr>
            </a:lvl1pPr>
          </a:lstStyle>
          <a:p>
            <a:r>
              <a:rPr lang="es-ES_tradnl" altLang="es-CL"/>
              <a:t>Página</a:t>
            </a:r>
            <a:r>
              <a:rPr lang="es-ES_tradnl" altLang="es-CL">
                <a:solidFill>
                  <a:schemeClr val="tx1"/>
                </a:solidFill>
              </a:rPr>
              <a:t>  </a:t>
            </a:r>
            <a:fld id="{3E401461-1250-4311-9D70-6AEDC2248713}" type="slidenum">
              <a:rPr lang="es-ES_tradnl" altLang="es-CL" sz="1300">
                <a:solidFill>
                  <a:schemeClr val="accent1"/>
                </a:solidFill>
                <a:latin typeface="Arial Black" panose="020B0A04020102020204" pitchFamily="34" charset="0"/>
              </a:rPr>
              <a:pPr/>
              <a:t>‹Nº›</a:t>
            </a:fld>
            <a:endParaRPr lang="es-ES_tradnl" altLang="es-CL" sz="1300">
              <a:solidFill>
                <a:schemeClr val="accent1"/>
              </a:solidFill>
              <a:latin typeface="Arial Black" panose="020B0A04020102020204" pitchFamily="34" charset="0"/>
            </a:endParaRPr>
          </a:p>
        </p:txBody>
      </p:sp>
    </p:spTree>
    <p:extLst>
      <p:ext uri="{BB962C8B-B14F-4D97-AF65-F5344CB8AC3E}">
        <p14:creationId xmlns:p14="http://schemas.microsoft.com/office/powerpoint/2010/main" val="3374823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porte Econ Reg : Blanco">
    <p:spTree>
      <p:nvGrpSpPr>
        <p:cNvPr id="1" name=""/>
        <p:cNvGrpSpPr/>
        <p:nvPr/>
      </p:nvGrpSpPr>
      <p:grpSpPr>
        <a:xfrm>
          <a:off x="0" y="0"/>
          <a:ext cx="0" cy="0"/>
          <a:chOff x="0" y="0"/>
          <a:chExt cx="0" cy="0"/>
        </a:xfrm>
      </p:grpSpPr>
      <p:cxnSp>
        <p:nvCxnSpPr>
          <p:cNvPr id="2" name="Conector recto 1">
            <a:extLst>
              <a:ext uri="{FF2B5EF4-FFF2-40B4-BE49-F238E27FC236}">
                <a16:creationId xmlns:a16="http://schemas.microsoft.com/office/drawing/2014/main" xmlns="" id="{417D48BA-4E8E-4501-926F-C284E8802AD3}"/>
              </a:ext>
            </a:extLst>
          </p:cNvPr>
          <p:cNvCxnSpPr>
            <a:cxnSpLocks/>
          </p:cNvCxnSpPr>
          <p:nvPr userDrawn="1"/>
        </p:nvCxnSpPr>
        <p:spPr>
          <a:xfrm>
            <a:off x="428625" y="6276975"/>
            <a:ext cx="11106150" cy="0"/>
          </a:xfrm>
          <a:prstGeom prst="line">
            <a:avLst/>
          </a:prstGeom>
          <a:ln>
            <a:solidFill>
              <a:schemeClr val="bg1">
                <a:lumMod val="75000"/>
                <a:alpha val="86000"/>
              </a:schemeClr>
            </a:solidFill>
          </a:ln>
        </p:spPr>
        <p:style>
          <a:lnRef idx="1">
            <a:schemeClr val="accent1"/>
          </a:lnRef>
          <a:fillRef idx="0">
            <a:schemeClr val="accent1"/>
          </a:fillRef>
          <a:effectRef idx="0">
            <a:schemeClr val="accent1"/>
          </a:effectRef>
          <a:fontRef idx="minor">
            <a:schemeClr val="tx1"/>
          </a:fontRef>
        </p:style>
      </p:cxnSp>
      <p:sp>
        <p:nvSpPr>
          <p:cNvPr id="3" name="Rectángulo 2">
            <a:extLst>
              <a:ext uri="{FF2B5EF4-FFF2-40B4-BE49-F238E27FC236}">
                <a16:creationId xmlns:a16="http://schemas.microsoft.com/office/drawing/2014/main" xmlns="" id="{04DFCF90-615D-41DD-A3F3-E72B6D55CE26}"/>
              </a:ext>
            </a:extLst>
          </p:cNvPr>
          <p:cNvSpPr>
            <a:spLocks noChangeArrowheads="1"/>
          </p:cNvSpPr>
          <p:nvPr userDrawn="1"/>
        </p:nvSpPr>
        <p:spPr bwMode="auto">
          <a:xfrm rot="16200000">
            <a:off x="10573544" y="4914107"/>
            <a:ext cx="4079875"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ES_tradnl" altLang="es-CL" sz="1600" b="1">
                <a:solidFill>
                  <a:srgbClr val="705244"/>
                </a:solidFill>
              </a:rPr>
              <a:t>Aporte de la minería a la economía regional</a:t>
            </a:r>
          </a:p>
        </p:txBody>
      </p:sp>
      <p:sp>
        <p:nvSpPr>
          <p:cNvPr id="4" name="Rectángulo: esquinas redondeadas 19">
            <a:hlinkClick r:id="rId2" action="ppaction://hlinksldjump"/>
            <a:extLst>
              <a:ext uri="{FF2B5EF4-FFF2-40B4-BE49-F238E27FC236}">
                <a16:creationId xmlns:a16="http://schemas.microsoft.com/office/drawing/2014/main" xmlns="" id="{C3285055-CDFC-4B57-B5DC-73CB0B974C6D}"/>
              </a:ext>
            </a:extLst>
          </p:cNvPr>
          <p:cNvSpPr/>
          <p:nvPr userDrawn="1"/>
        </p:nvSpPr>
        <p:spPr>
          <a:xfrm>
            <a:off x="9988550" y="6534150"/>
            <a:ext cx="1219200" cy="322263"/>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_tradnl" sz="1200" dirty="0"/>
              <a:t>Volver al Índice</a:t>
            </a:r>
          </a:p>
        </p:txBody>
      </p:sp>
      <p:sp>
        <p:nvSpPr>
          <p:cNvPr id="5" name="Slide Number Placeholder 5">
            <a:extLst>
              <a:ext uri="{FF2B5EF4-FFF2-40B4-BE49-F238E27FC236}">
                <a16:creationId xmlns:a16="http://schemas.microsoft.com/office/drawing/2014/main" xmlns="" id="{A76E9231-BAF9-4E60-9C61-56C27C77936B}"/>
              </a:ext>
            </a:extLst>
          </p:cNvPr>
          <p:cNvSpPr>
            <a:spLocks noGrp="1"/>
          </p:cNvSpPr>
          <p:nvPr>
            <p:ph type="sldNum" sz="quarter" idx="10"/>
          </p:nvPr>
        </p:nvSpPr>
        <p:spPr>
          <a:xfrm rot="16200000">
            <a:off x="11811793" y="6396832"/>
            <a:ext cx="1122363" cy="292100"/>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rgbClr val="5C5A58"/>
                </a:solidFill>
              </a:defRPr>
            </a:lvl1pPr>
          </a:lstStyle>
          <a:p>
            <a:r>
              <a:rPr lang="es-ES_tradnl" altLang="es-CL"/>
              <a:t>Página</a:t>
            </a:r>
            <a:r>
              <a:rPr lang="es-ES_tradnl" altLang="es-CL">
                <a:solidFill>
                  <a:schemeClr val="tx1"/>
                </a:solidFill>
              </a:rPr>
              <a:t>  </a:t>
            </a:r>
            <a:fld id="{9D1D7E83-36ED-41A9-B874-A888D5FA52F9}" type="slidenum">
              <a:rPr lang="es-ES_tradnl" altLang="es-CL" sz="1300">
                <a:solidFill>
                  <a:srgbClr val="705244"/>
                </a:solidFill>
                <a:latin typeface="Arial Black" panose="020B0A04020102020204" pitchFamily="34" charset="0"/>
              </a:rPr>
              <a:pPr/>
              <a:t>‹Nº›</a:t>
            </a:fld>
            <a:endParaRPr lang="es-ES_tradnl" altLang="es-CL" sz="1300">
              <a:solidFill>
                <a:srgbClr val="705244"/>
              </a:solidFill>
              <a:latin typeface="Arial Black" panose="020B0A04020102020204" pitchFamily="34" charset="0"/>
            </a:endParaRPr>
          </a:p>
        </p:txBody>
      </p:sp>
    </p:spTree>
    <p:extLst>
      <p:ext uri="{BB962C8B-B14F-4D97-AF65-F5344CB8AC3E}">
        <p14:creationId xmlns:p14="http://schemas.microsoft.com/office/powerpoint/2010/main" val="977388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porte Econ Reg : Notas y Fuente">
    <p:spTree>
      <p:nvGrpSpPr>
        <p:cNvPr id="1" name=""/>
        <p:cNvGrpSpPr/>
        <p:nvPr/>
      </p:nvGrpSpPr>
      <p:grpSpPr>
        <a:xfrm>
          <a:off x="0" y="0"/>
          <a:ext cx="0" cy="0"/>
          <a:chOff x="0" y="0"/>
          <a:chExt cx="0" cy="0"/>
        </a:xfrm>
      </p:grpSpPr>
      <p:cxnSp>
        <p:nvCxnSpPr>
          <p:cNvPr id="4" name="Conector recto 3">
            <a:extLst>
              <a:ext uri="{FF2B5EF4-FFF2-40B4-BE49-F238E27FC236}">
                <a16:creationId xmlns:a16="http://schemas.microsoft.com/office/drawing/2014/main" xmlns="" id="{CEE2592D-EDAA-4E90-A53D-38F02FB88CD8}"/>
              </a:ext>
            </a:extLst>
          </p:cNvPr>
          <p:cNvCxnSpPr>
            <a:cxnSpLocks/>
          </p:cNvCxnSpPr>
          <p:nvPr userDrawn="1"/>
        </p:nvCxnSpPr>
        <p:spPr>
          <a:xfrm>
            <a:off x="428625" y="6276975"/>
            <a:ext cx="11106150" cy="0"/>
          </a:xfrm>
          <a:prstGeom prst="line">
            <a:avLst/>
          </a:prstGeom>
          <a:ln>
            <a:solidFill>
              <a:schemeClr val="bg1">
                <a:lumMod val="75000"/>
                <a:alpha val="86000"/>
              </a:schemeClr>
            </a:solidFill>
          </a:ln>
        </p:spPr>
        <p:style>
          <a:lnRef idx="1">
            <a:schemeClr val="accent1"/>
          </a:lnRef>
          <a:fillRef idx="0">
            <a:schemeClr val="accent1"/>
          </a:fillRef>
          <a:effectRef idx="0">
            <a:schemeClr val="accent1"/>
          </a:effectRef>
          <a:fontRef idx="minor">
            <a:schemeClr val="tx1"/>
          </a:fontRef>
        </p:style>
      </p:cxnSp>
      <p:sp>
        <p:nvSpPr>
          <p:cNvPr id="5" name="Rectángulo 4">
            <a:extLst>
              <a:ext uri="{FF2B5EF4-FFF2-40B4-BE49-F238E27FC236}">
                <a16:creationId xmlns:a16="http://schemas.microsoft.com/office/drawing/2014/main" xmlns="" id="{61EDB2E9-926F-4942-AFC1-E775DD407FA3}"/>
              </a:ext>
            </a:extLst>
          </p:cNvPr>
          <p:cNvSpPr>
            <a:spLocks noChangeArrowheads="1"/>
          </p:cNvSpPr>
          <p:nvPr userDrawn="1"/>
        </p:nvSpPr>
        <p:spPr bwMode="auto">
          <a:xfrm rot="16200000">
            <a:off x="10573544" y="4914107"/>
            <a:ext cx="4079875"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ES_tradnl" altLang="es-CL" sz="1600" b="1">
                <a:solidFill>
                  <a:srgbClr val="705244"/>
                </a:solidFill>
              </a:rPr>
              <a:t>Aporte de la minería a la economía regional</a:t>
            </a:r>
          </a:p>
        </p:txBody>
      </p:sp>
      <p:sp>
        <p:nvSpPr>
          <p:cNvPr id="6" name="Rectángulo 7">
            <a:extLst>
              <a:ext uri="{FF2B5EF4-FFF2-40B4-BE49-F238E27FC236}">
                <a16:creationId xmlns:a16="http://schemas.microsoft.com/office/drawing/2014/main" xmlns="" id="{3A2D972F-9A6B-4752-88D4-CC6F30A8BB62}"/>
              </a:ext>
            </a:extLst>
          </p:cNvPr>
          <p:cNvSpPr>
            <a:spLocks noChangeArrowheads="1"/>
          </p:cNvSpPr>
          <p:nvPr userDrawn="1"/>
        </p:nvSpPr>
        <p:spPr bwMode="auto">
          <a:xfrm>
            <a:off x="5529263" y="6451600"/>
            <a:ext cx="904875" cy="328613"/>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CL" altLang="es-CL" sz="1400" b="1">
                <a:solidFill>
                  <a:srgbClr val="705244"/>
                </a:solidFill>
              </a:rPr>
              <a:t>FUENTE</a:t>
            </a:r>
            <a:r>
              <a:rPr lang="es-CL" altLang="es-CL" sz="1300">
                <a:solidFill>
                  <a:srgbClr val="705244"/>
                </a:solidFill>
              </a:rPr>
              <a:t> :</a:t>
            </a:r>
            <a:endParaRPr lang="es-ES_tradnl" altLang="es-CL" sz="1300">
              <a:solidFill>
                <a:srgbClr val="262626"/>
              </a:solidFill>
            </a:endParaRPr>
          </a:p>
        </p:txBody>
      </p:sp>
      <p:sp>
        <p:nvSpPr>
          <p:cNvPr id="7" name="Rectángulo: esquinas redondeadas 22">
            <a:hlinkClick r:id="rId2" action="ppaction://hlinksldjump"/>
            <a:extLst>
              <a:ext uri="{FF2B5EF4-FFF2-40B4-BE49-F238E27FC236}">
                <a16:creationId xmlns:a16="http://schemas.microsoft.com/office/drawing/2014/main" xmlns="" id="{3C393246-0AAE-44C6-8557-C83747F38BEC}"/>
              </a:ext>
            </a:extLst>
          </p:cNvPr>
          <p:cNvSpPr/>
          <p:nvPr userDrawn="1"/>
        </p:nvSpPr>
        <p:spPr>
          <a:xfrm>
            <a:off x="9988550" y="6534150"/>
            <a:ext cx="1219200" cy="322263"/>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_tradnl" sz="1200" dirty="0"/>
              <a:t>Volver al Índice</a:t>
            </a:r>
          </a:p>
        </p:txBody>
      </p:sp>
      <p:sp>
        <p:nvSpPr>
          <p:cNvPr id="22" name="Marcador de texto 30"/>
          <p:cNvSpPr>
            <a:spLocks noGrp="1"/>
          </p:cNvSpPr>
          <p:nvPr>
            <p:ph type="body" sz="quarter" idx="12"/>
          </p:nvPr>
        </p:nvSpPr>
        <p:spPr>
          <a:xfrm>
            <a:off x="6308928" y="6487324"/>
            <a:ext cx="3558698" cy="415458"/>
          </a:xfrm>
          <a:prstGeom prst="rect">
            <a:avLst/>
          </a:prstGeom>
        </p:spPr>
        <p:txBody>
          <a:bodyPr/>
          <a:lstStyle>
            <a:lvl1pPr marL="0" indent="0" algn="l">
              <a:lnSpc>
                <a:spcPct val="95000"/>
              </a:lnSpc>
              <a:spcBef>
                <a:spcPts val="0"/>
              </a:spcBef>
              <a:buNone/>
              <a:defRPr sz="1300" b="0">
                <a:solidFill>
                  <a:srgbClr val="262626"/>
                </a:solidFill>
              </a:defRPr>
            </a:lvl1pPr>
          </a:lstStyle>
          <a:p>
            <a:pPr lvl="0"/>
            <a:r>
              <a:rPr lang="es-ES"/>
              <a:t>Haga clic para modificar los estilos de texto del patrón</a:t>
            </a:r>
          </a:p>
        </p:txBody>
      </p:sp>
      <p:sp>
        <p:nvSpPr>
          <p:cNvPr id="24" name="Marcador de texto 30"/>
          <p:cNvSpPr>
            <a:spLocks noGrp="1"/>
          </p:cNvSpPr>
          <p:nvPr>
            <p:ph type="body" sz="quarter" idx="11"/>
          </p:nvPr>
        </p:nvSpPr>
        <p:spPr>
          <a:xfrm>
            <a:off x="578728" y="6462673"/>
            <a:ext cx="3335430" cy="687992"/>
          </a:xfrm>
          <a:prstGeom prst="rect">
            <a:avLst/>
          </a:prstGeom>
        </p:spPr>
        <p:txBody>
          <a:bodyPr/>
          <a:lstStyle>
            <a:lvl1pPr marL="0" indent="0" algn="l">
              <a:lnSpc>
                <a:spcPct val="95000"/>
              </a:lnSpc>
              <a:spcBef>
                <a:spcPts val="0"/>
              </a:spcBef>
              <a:buNone/>
              <a:defRPr sz="1300" b="0">
                <a:solidFill>
                  <a:srgbClr val="262626"/>
                </a:solidFill>
              </a:defRPr>
            </a:lvl1pPr>
          </a:lstStyle>
          <a:p>
            <a:pPr lvl="0"/>
            <a:r>
              <a:rPr lang="es-ES"/>
              <a:t>Haga clic para modificar los estilos de texto del patrón</a:t>
            </a:r>
          </a:p>
        </p:txBody>
      </p:sp>
      <p:sp>
        <p:nvSpPr>
          <p:cNvPr id="8" name="Slide Number Placeholder 5">
            <a:extLst>
              <a:ext uri="{FF2B5EF4-FFF2-40B4-BE49-F238E27FC236}">
                <a16:creationId xmlns:a16="http://schemas.microsoft.com/office/drawing/2014/main" xmlns="" id="{FD83AB34-2D27-442E-8CAC-55ABA136E440}"/>
              </a:ext>
            </a:extLst>
          </p:cNvPr>
          <p:cNvSpPr>
            <a:spLocks noGrp="1"/>
          </p:cNvSpPr>
          <p:nvPr>
            <p:ph type="sldNum" sz="quarter" idx="13"/>
          </p:nvPr>
        </p:nvSpPr>
        <p:spPr>
          <a:xfrm rot="16200000">
            <a:off x="11811793" y="6396832"/>
            <a:ext cx="1122363" cy="292100"/>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rgbClr val="5C5A58"/>
                </a:solidFill>
              </a:defRPr>
            </a:lvl1pPr>
          </a:lstStyle>
          <a:p>
            <a:r>
              <a:rPr lang="es-ES_tradnl" altLang="es-CL"/>
              <a:t>Página</a:t>
            </a:r>
            <a:r>
              <a:rPr lang="es-ES_tradnl" altLang="es-CL">
                <a:solidFill>
                  <a:schemeClr val="tx1"/>
                </a:solidFill>
              </a:rPr>
              <a:t>  </a:t>
            </a:r>
            <a:fld id="{A5DE762D-203F-434D-AEE3-278198C1473A}" type="slidenum">
              <a:rPr lang="es-ES_tradnl" altLang="es-CL" sz="1300">
                <a:solidFill>
                  <a:srgbClr val="705244"/>
                </a:solidFill>
                <a:latin typeface="Arial Black" panose="020B0A04020102020204" pitchFamily="34" charset="0"/>
              </a:rPr>
              <a:pPr/>
              <a:t>‹Nº›</a:t>
            </a:fld>
            <a:endParaRPr lang="es-ES_tradnl" altLang="es-CL" sz="1300">
              <a:solidFill>
                <a:srgbClr val="705244"/>
              </a:solidFill>
              <a:latin typeface="Arial Black" panose="020B0A04020102020204" pitchFamily="34" charset="0"/>
            </a:endParaRPr>
          </a:p>
        </p:txBody>
      </p:sp>
    </p:spTree>
    <p:extLst>
      <p:ext uri="{BB962C8B-B14F-4D97-AF65-F5344CB8AC3E}">
        <p14:creationId xmlns:p14="http://schemas.microsoft.com/office/powerpoint/2010/main" val="2014083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erc Mundial : Notas y Fuentes">
    <p:spTree>
      <p:nvGrpSpPr>
        <p:cNvPr id="1" name=""/>
        <p:cNvGrpSpPr/>
        <p:nvPr/>
      </p:nvGrpSpPr>
      <p:grpSpPr>
        <a:xfrm>
          <a:off x="0" y="0"/>
          <a:ext cx="0" cy="0"/>
          <a:chOff x="0" y="0"/>
          <a:chExt cx="0" cy="0"/>
        </a:xfrm>
      </p:grpSpPr>
      <p:cxnSp>
        <p:nvCxnSpPr>
          <p:cNvPr id="4" name="Conector recto 3">
            <a:extLst>
              <a:ext uri="{FF2B5EF4-FFF2-40B4-BE49-F238E27FC236}">
                <a16:creationId xmlns:a16="http://schemas.microsoft.com/office/drawing/2014/main" xmlns="" id="{454CF907-2E46-42D0-B1DF-60A7415652A1}"/>
              </a:ext>
            </a:extLst>
          </p:cNvPr>
          <p:cNvCxnSpPr>
            <a:cxnSpLocks/>
          </p:cNvCxnSpPr>
          <p:nvPr userDrawn="1"/>
        </p:nvCxnSpPr>
        <p:spPr>
          <a:xfrm>
            <a:off x="428625" y="6276975"/>
            <a:ext cx="11106150" cy="0"/>
          </a:xfrm>
          <a:prstGeom prst="line">
            <a:avLst/>
          </a:prstGeom>
          <a:ln>
            <a:solidFill>
              <a:schemeClr val="bg1">
                <a:lumMod val="75000"/>
                <a:alpha val="86000"/>
              </a:schemeClr>
            </a:solidFill>
          </a:ln>
        </p:spPr>
        <p:style>
          <a:lnRef idx="1">
            <a:schemeClr val="accent1"/>
          </a:lnRef>
          <a:fillRef idx="0">
            <a:schemeClr val="accent1"/>
          </a:fillRef>
          <a:effectRef idx="0">
            <a:schemeClr val="accent1"/>
          </a:effectRef>
          <a:fontRef idx="minor">
            <a:schemeClr val="tx1"/>
          </a:fontRef>
        </p:style>
      </p:cxnSp>
      <p:sp>
        <p:nvSpPr>
          <p:cNvPr id="5" name="Rectángulo 4">
            <a:extLst>
              <a:ext uri="{FF2B5EF4-FFF2-40B4-BE49-F238E27FC236}">
                <a16:creationId xmlns:a16="http://schemas.microsoft.com/office/drawing/2014/main" xmlns="" id="{D4BA3CA0-90A2-4B78-84C2-39E84439B7B7}"/>
              </a:ext>
            </a:extLst>
          </p:cNvPr>
          <p:cNvSpPr>
            <a:spLocks noChangeArrowheads="1"/>
          </p:cNvSpPr>
          <p:nvPr userDrawn="1"/>
        </p:nvSpPr>
        <p:spPr bwMode="auto">
          <a:xfrm rot="16200000">
            <a:off x="10949782" y="5299869"/>
            <a:ext cx="3327400"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ES" altLang="es-CL" sz="1600" b="1">
                <a:solidFill>
                  <a:schemeClr val="accent1"/>
                </a:solidFill>
              </a:rPr>
              <a:t>Mercado Mundial de minerales</a:t>
            </a:r>
          </a:p>
        </p:txBody>
      </p:sp>
      <p:sp>
        <p:nvSpPr>
          <p:cNvPr id="6" name="Rectángulo 7">
            <a:extLst>
              <a:ext uri="{FF2B5EF4-FFF2-40B4-BE49-F238E27FC236}">
                <a16:creationId xmlns:a16="http://schemas.microsoft.com/office/drawing/2014/main" xmlns="" id="{FECF1F06-2A99-4500-9700-54F7B683C571}"/>
              </a:ext>
            </a:extLst>
          </p:cNvPr>
          <p:cNvSpPr>
            <a:spLocks noChangeArrowheads="1"/>
          </p:cNvSpPr>
          <p:nvPr userDrawn="1"/>
        </p:nvSpPr>
        <p:spPr bwMode="auto">
          <a:xfrm>
            <a:off x="5529263" y="6451600"/>
            <a:ext cx="904875" cy="328613"/>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CL" altLang="es-CL" sz="1400" b="1">
                <a:solidFill>
                  <a:srgbClr val="705244"/>
                </a:solidFill>
              </a:rPr>
              <a:t>FUENTE</a:t>
            </a:r>
            <a:r>
              <a:rPr lang="es-CL" altLang="es-CL" sz="1300">
                <a:solidFill>
                  <a:srgbClr val="705244"/>
                </a:solidFill>
              </a:rPr>
              <a:t> :</a:t>
            </a:r>
            <a:endParaRPr lang="es-ES_tradnl" altLang="es-CL" sz="1300">
              <a:solidFill>
                <a:srgbClr val="262626"/>
              </a:solidFill>
            </a:endParaRPr>
          </a:p>
        </p:txBody>
      </p:sp>
      <p:sp>
        <p:nvSpPr>
          <p:cNvPr id="7" name="Rectángulo: esquinas redondeadas 23">
            <a:hlinkClick r:id="rId2" action="ppaction://hlinksldjump"/>
            <a:extLst>
              <a:ext uri="{FF2B5EF4-FFF2-40B4-BE49-F238E27FC236}">
                <a16:creationId xmlns:a16="http://schemas.microsoft.com/office/drawing/2014/main" xmlns="" id="{47A4AB3C-2751-4838-B8EB-7999749C666E}"/>
              </a:ext>
            </a:extLst>
          </p:cNvPr>
          <p:cNvSpPr/>
          <p:nvPr userDrawn="1"/>
        </p:nvSpPr>
        <p:spPr>
          <a:xfrm>
            <a:off x="9988550" y="6534150"/>
            <a:ext cx="1219200" cy="322263"/>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_tradnl" sz="1200" dirty="0"/>
              <a:t>Volver al Índice</a:t>
            </a:r>
          </a:p>
        </p:txBody>
      </p:sp>
      <p:sp>
        <p:nvSpPr>
          <p:cNvPr id="13" name="Marcador de texto 30"/>
          <p:cNvSpPr>
            <a:spLocks noGrp="1"/>
          </p:cNvSpPr>
          <p:nvPr>
            <p:ph type="body" sz="quarter" idx="11"/>
          </p:nvPr>
        </p:nvSpPr>
        <p:spPr>
          <a:xfrm>
            <a:off x="578728" y="6462673"/>
            <a:ext cx="3335430" cy="687992"/>
          </a:xfrm>
          <a:prstGeom prst="rect">
            <a:avLst/>
          </a:prstGeom>
        </p:spPr>
        <p:txBody>
          <a:bodyPr/>
          <a:lstStyle>
            <a:lvl1pPr marL="0" indent="0" algn="l">
              <a:lnSpc>
                <a:spcPct val="95000"/>
              </a:lnSpc>
              <a:spcBef>
                <a:spcPts val="0"/>
              </a:spcBef>
              <a:buNone/>
              <a:defRPr sz="1300" b="0">
                <a:solidFill>
                  <a:srgbClr val="262626"/>
                </a:solidFill>
              </a:defRPr>
            </a:lvl1pPr>
          </a:lstStyle>
          <a:p>
            <a:pPr lvl="0"/>
            <a:r>
              <a:rPr lang="es-ES"/>
              <a:t>Haga clic para modificar los estilos de texto del patrón</a:t>
            </a:r>
          </a:p>
        </p:txBody>
      </p:sp>
      <p:sp>
        <p:nvSpPr>
          <p:cNvPr id="23" name="Marcador de texto 30"/>
          <p:cNvSpPr>
            <a:spLocks noGrp="1"/>
          </p:cNvSpPr>
          <p:nvPr>
            <p:ph type="body" sz="quarter" idx="12"/>
          </p:nvPr>
        </p:nvSpPr>
        <p:spPr>
          <a:xfrm>
            <a:off x="6308928" y="6487324"/>
            <a:ext cx="3558698" cy="415458"/>
          </a:xfrm>
          <a:prstGeom prst="rect">
            <a:avLst/>
          </a:prstGeom>
        </p:spPr>
        <p:txBody>
          <a:bodyPr/>
          <a:lstStyle>
            <a:lvl1pPr marL="0" indent="0" algn="l">
              <a:lnSpc>
                <a:spcPct val="95000"/>
              </a:lnSpc>
              <a:spcBef>
                <a:spcPts val="0"/>
              </a:spcBef>
              <a:buNone/>
              <a:defRPr sz="1300" b="0">
                <a:solidFill>
                  <a:srgbClr val="262626"/>
                </a:solidFill>
              </a:defRPr>
            </a:lvl1pPr>
          </a:lstStyle>
          <a:p>
            <a:pPr lvl="0"/>
            <a:r>
              <a:rPr lang="es-ES"/>
              <a:t>Haga clic para modificar los estilos de texto del patrón</a:t>
            </a:r>
          </a:p>
        </p:txBody>
      </p:sp>
      <p:sp>
        <p:nvSpPr>
          <p:cNvPr id="8" name="Slide Number Placeholder 5">
            <a:extLst>
              <a:ext uri="{FF2B5EF4-FFF2-40B4-BE49-F238E27FC236}">
                <a16:creationId xmlns:a16="http://schemas.microsoft.com/office/drawing/2014/main" xmlns="" id="{42E31383-CB36-4295-8401-C22450EAE00F}"/>
              </a:ext>
            </a:extLst>
          </p:cNvPr>
          <p:cNvSpPr>
            <a:spLocks noGrp="1"/>
          </p:cNvSpPr>
          <p:nvPr>
            <p:ph type="sldNum" sz="quarter" idx="13"/>
          </p:nvPr>
        </p:nvSpPr>
        <p:spPr>
          <a:xfrm rot="16200000">
            <a:off x="11795918" y="6415882"/>
            <a:ext cx="1122363" cy="292100"/>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rgbClr val="5C5A58"/>
                </a:solidFill>
              </a:defRPr>
            </a:lvl1pPr>
          </a:lstStyle>
          <a:p>
            <a:r>
              <a:rPr lang="es-ES_tradnl" altLang="es-CL"/>
              <a:t>Página</a:t>
            </a:r>
            <a:r>
              <a:rPr lang="es-ES_tradnl" altLang="es-CL">
                <a:solidFill>
                  <a:schemeClr val="tx1"/>
                </a:solidFill>
              </a:rPr>
              <a:t>  </a:t>
            </a:r>
            <a:fld id="{FB8A755E-9351-445C-AC4E-D68E2BCF4891}" type="slidenum">
              <a:rPr lang="es-ES_tradnl" altLang="es-CL" sz="1300">
                <a:solidFill>
                  <a:schemeClr val="accent1"/>
                </a:solidFill>
                <a:latin typeface="Arial Black" panose="020B0A04020102020204" pitchFamily="34" charset="0"/>
              </a:rPr>
              <a:pPr/>
              <a:t>‹Nº›</a:t>
            </a:fld>
            <a:endParaRPr lang="es-ES_tradnl" altLang="es-CL" sz="1300">
              <a:solidFill>
                <a:schemeClr val="accent1"/>
              </a:solidFill>
              <a:latin typeface="Arial Black" panose="020B0A04020102020204" pitchFamily="34" charset="0"/>
            </a:endParaRPr>
          </a:p>
        </p:txBody>
      </p:sp>
    </p:spTree>
    <p:extLst>
      <p:ext uri="{BB962C8B-B14F-4D97-AF65-F5344CB8AC3E}">
        <p14:creationId xmlns:p14="http://schemas.microsoft.com/office/powerpoint/2010/main" val="3303683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porte Econ Reg : Sólo Fuente">
    <p:spTree>
      <p:nvGrpSpPr>
        <p:cNvPr id="1" name=""/>
        <p:cNvGrpSpPr/>
        <p:nvPr/>
      </p:nvGrpSpPr>
      <p:grpSpPr>
        <a:xfrm>
          <a:off x="0" y="0"/>
          <a:ext cx="0" cy="0"/>
          <a:chOff x="0" y="0"/>
          <a:chExt cx="0" cy="0"/>
        </a:xfrm>
      </p:grpSpPr>
      <p:cxnSp>
        <p:nvCxnSpPr>
          <p:cNvPr id="2" name="Conector recto 1">
            <a:extLst>
              <a:ext uri="{FF2B5EF4-FFF2-40B4-BE49-F238E27FC236}">
                <a16:creationId xmlns:a16="http://schemas.microsoft.com/office/drawing/2014/main" xmlns="" id="{2228ACFA-207C-4363-A03B-3F4E14A0232B}"/>
              </a:ext>
            </a:extLst>
          </p:cNvPr>
          <p:cNvCxnSpPr>
            <a:cxnSpLocks/>
          </p:cNvCxnSpPr>
          <p:nvPr userDrawn="1"/>
        </p:nvCxnSpPr>
        <p:spPr>
          <a:xfrm>
            <a:off x="428625" y="6276975"/>
            <a:ext cx="11106150" cy="0"/>
          </a:xfrm>
          <a:prstGeom prst="line">
            <a:avLst/>
          </a:prstGeom>
          <a:ln>
            <a:solidFill>
              <a:schemeClr val="bg1">
                <a:lumMod val="75000"/>
                <a:alpha val="86000"/>
              </a:schemeClr>
            </a:solidFill>
          </a:ln>
        </p:spPr>
        <p:style>
          <a:lnRef idx="1">
            <a:schemeClr val="accent1"/>
          </a:lnRef>
          <a:fillRef idx="0">
            <a:schemeClr val="accent1"/>
          </a:fillRef>
          <a:effectRef idx="0">
            <a:schemeClr val="accent1"/>
          </a:effectRef>
          <a:fontRef idx="minor">
            <a:schemeClr val="tx1"/>
          </a:fontRef>
        </p:style>
      </p:cxnSp>
      <p:sp>
        <p:nvSpPr>
          <p:cNvPr id="3" name="Rectángulo 2">
            <a:extLst>
              <a:ext uri="{FF2B5EF4-FFF2-40B4-BE49-F238E27FC236}">
                <a16:creationId xmlns:a16="http://schemas.microsoft.com/office/drawing/2014/main" xmlns="" id="{430C1573-EBD3-4C7A-B987-F0FF4AC7A316}"/>
              </a:ext>
            </a:extLst>
          </p:cNvPr>
          <p:cNvSpPr>
            <a:spLocks noChangeArrowheads="1"/>
          </p:cNvSpPr>
          <p:nvPr userDrawn="1"/>
        </p:nvSpPr>
        <p:spPr bwMode="auto">
          <a:xfrm rot="16200000">
            <a:off x="10573544" y="4914107"/>
            <a:ext cx="4079875"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ES_tradnl" altLang="es-CL" sz="1600" b="1">
                <a:solidFill>
                  <a:srgbClr val="705244"/>
                </a:solidFill>
              </a:rPr>
              <a:t>Aporte de la minería a la economía regional</a:t>
            </a:r>
          </a:p>
        </p:txBody>
      </p:sp>
      <p:sp>
        <p:nvSpPr>
          <p:cNvPr id="4" name="Rectángulo: esquinas redondeadas 23">
            <a:hlinkClick r:id="rId2" action="ppaction://hlinksldjump"/>
            <a:extLst>
              <a:ext uri="{FF2B5EF4-FFF2-40B4-BE49-F238E27FC236}">
                <a16:creationId xmlns:a16="http://schemas.microsoft.com/office/drawing/2014/main" xmlns="" id="{8819BDBF-A5DD-4CD5-9388-D18AC28EDD39}"/>
              </a:ext>
            </a:extLst>
          </p:cNvPr>
          <p:cNvSpPr/>
          <p:nvPr userDrawn="1"/>
        </p:nvSpPr>
        <p:spPr>
          <a:xfrm>
            <a:off x="9988550" y="6534150"/>
            <a:ext cx="1219200" cy="322263"/>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_tradnl" sz="1200" dirty="0"/>
              <a:t>Volver al Índice</a:t>
            </a:r>
          </a:p>
        </p:txBody>
      </p:sp>
      <p:sp>
        <p:nvSpPr>
          <p:cNvPr id="5" name="Slide Number Placeholder 5">
            <a:extLst>
              <a:ext uri="{FF2B5EF4-FFF2-40B4-BE49-F238E27FC236}">
                <a16:creationId xmlns:a16="http://schemas.microsoft.com/office/drawing/2014/main" xmlns="" id="{FE719D8E-F440-43CB-93E9-147DDBC23130}"/>
              </a:ext>
            </a:extLst>
          </p:cNvPr>
          <p:cNvSpPr>
            <a:spLocks noGrp="1"/>
          </p:cNvSpPr>
          <p:nvPr>
            <p:ph type="sldNum" sz="quarter" idx="10"/>
          </p:nvPr>
        </p:nvSpPr>
        <p:spPr>
          <a:xfrm rot="16200000">
            <a:off x="11811793" y="6396832"/>
            <a:ext cx="1122363" cy="292100"/>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rgbClr val="5C5A58"/>
                </a:solidFill>
              </a:defRPr>
            </a:lvl1pPr>
          </a:lstStyle>
          <a:p>
            <a:r>
              <a:rPr lang="es-ES_tradnl" altLang="es-CL"/>
              <a:t>Página</a:t>
            </a:r>
            <a:r>
              <a:rPr lang="es-ES_tradnl" altLang="es-CL">
                <a:solidFill>
                  <a:schemeClr val="tx1"/>
                </a:solidFill>
              </a:rPr>
              <a:t>  </a:t>
            </a:r>
            <a:fld id="{B72C7A60-2074-435C-986F-CE39A0537656}" type="slidenum">
              <a:rPr lang="es-ES_tradnl" altLang="es-CL" sz="1300">
                <a:solidFill>
                  <a:srgbClr val="705244"/>
                </a:solidFill>
                <a:latin typeface="Arial Black" panose="020B0A04020102020204" pitchFamily="34" charset="0"/>
              </a:rPr>
              <a:pPr/>
              <a:t>‹Nº›</a:t>
            </a:fld>
            <a:endParaRPr lang="es-ES_tradnl" altLang="es-CL" sz="1300">
              <a:solidFill>
                <a:srgbClr val="705244"/>
              </a:solidFill>
              <a:latin typeface="Arial Black" panose="020B0A04020102020204" pitchFamily="34" charset="0"/>
            </a:endParaRPr>
          </a:p>
        </p:txBody>
      </p:sp>
    </p:spTree>
    <p:extLst>
      <p:ext uri="{BB962C8B-B14F-4D97-AF65-F5344CB8AC3E}">
        <p14:creationId xmlns:p14="http://schemas.microsoft.com/office/powerpoint/2010/main" val="1436677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mp Socias : Blanco">
    <p:spTree>
      <p:nvGrpSpPr>
        <p:cNvPr id="1" name=""/>
        <p:cNvGrpSpPr/>
        <p:nvPr/>
      </p:nvGrpSpPr>
      <p:grpSpPr>
        <a:xfrm>
          <a:off x="0" y="0"/>
          <a:ext cx="0" cy="0"/>
          <a:chOff x="0" y="0"/>
          <a:chExt cx="0" cy="0"/>
        </a:xfrm>
      </p:grpSpPr>
      <p:cxnSp>
        <p:nvCxnSpPr>
          <p:cNvPr id="2" name="Conector recto 1">
            <a:extLst>
              <a:ext uri="{FF2B5EF4-FFF2-40B4-BE49-F238E27FC236}">
                <a16:creationId xmlns:a16="http://schemas.microsoft.com/office/drawing/2014/main" xmlns="" id="{7D045C0B-BEE7-4DCB-AB8F-4406D89F6D07}"/>
              </a:ext>
            </a:extLst>
          </p:cNvPr>
          <p:cNvCxnSpPr>
            <a:cxnSpLocks/>
          </p:cNvCxnSpPr>
          <p:nvPr userDrawn="1"/>
        </p:nvCxnSpPr>
        <p:spPr>
          <a:xfrm>
            <a:off x="428625" y="6276975"/>
            <a:ext cx="11106150" cy="0"/>
          </a:xfrm>
          <a:prstGeom prst="line">
            <a:avLst/>
          </a:prstGeom>
          <a:ln>
            <a:solidFill>
              <a:schemeClr val="bg1">
                <a:lumMod val="75000"/>
                <a:alpha val="86000"/>
              </a:schemeClr>
            </a:solidFill>
          </a:ln>
        </p:spPr>
        <p:style>
          <a:lnRef idx="1">
            <a:schemeClr val="accent1"/>
          </a:lnRef>
          <a:fillRef idx="0">
            <a:schemeClr val="accent1"/>
          </a:fillRef>
          <a:effectRef idx="0">
            <a:schemeClr val="accent1"/>
          </a:effectRef>
          <a:fontRef idx="minor">
            <a:schemeClr val="tx1"/>
          </a:fontRef>
        </p:style>
      </p:cxnSp>
      <p:sp>
        <p:nvSpPr>
          <p:cNvPr id="3" name="Rectángulo 2">
            <a:extLst>
              <a:ext uri="{FF2B5EF4-FFF2-40B4-BE49-F238E27FC236}">
                <a16:creationId xmlns:a16="http://schemas.microsoft.com/office/drawing/2014/main" xmlns="" id="{1C99F333-09E5-4537-945A-D963777060A9}"/>
              </a:ext>
            </a:extLst>
          </p:cNvPr>
          <p:cNvSpPr>
            <a:spLocks noChangeArrowheads="1"/>
          </p:cNvSpPr>
          <p:nvPr userDrawn="1"/>
        </p:nvSpPr>
        <p:spPr bwMode="auto">
          <a:xfrm rot="16200000">
            <a:off x="10927557" y="5290344"/>
            <a:ext cx="3327400"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ES" altLang="es-CL" sz="1600" b="1">
                <a:solidFill>
                  <a:srgbClr val="8B7A4F"/>
                </a:solidFill>
              </a:rPr>
              <a:t>Empresas Socias Consejo Minero</a:t>
            </a:r>
          </a:p>
        </p:txBody>
      </p:sp>
      <p:sp>
        <p:nvSpPr>
          <p:cNvPr id="4" name="Rectángulo: esquinas redondeadas 16">
            <a:hlinkClick r:id="rId2" action="ppaction://hlinksldjump"/>
            <a:extLst>
              <a:ext uri="{FF2B5EF4-FFF2-40B4-BE49-F238E27FC236}">
                <a16:creationId xmlns:a16="http://schemas.microsoft.com/office/drawing/2014/main" xmlns="" id="{E3190C17-E7B6-4BA0-B76A-4E9D161F5750}"/>
              </a:ext>
            </a:extLst>
          </p:cNvPr>
          <p:cNvSpPr/>
          <p:nvPr userDrawn="1"/>
        </p:nvSpPr>
        <p:spPr>
          <a:xfrm>
            <a:off x="9988550" y="6534150"/>
            <a:ext cx="1219200" cy="322263"/>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_tradnl" sz="1200" dirty="0"/>
              <a:t>Volver al Índice</a:t>
            </a:r>
          </a:p>
        </p:txBody>
      </p:sp>
      <p:sp>
        <p:nvSpPr>
          <p:cNvPr id="5" name="Slide Number Placeholder 5">
            <a:extLst>
              <a:ext uri="{FF2B5EF4-FFF2-40B4-BE49-F238E27FC236}">
                <a16:creationId xmlns:a16="http://schemas.microsoft.com/office/drawing/2014/main" xmlns="" id="{F3A8D3A1-88FE-4E3D-AB70-13F219338472}"/>
              </a:ext>
            </a:extLst>
          </p:cNvPr>
          <p:cNvSpPr>
            <a:spLocks noGrp="1"/>
          </p:cNvSpPr>
          <p:nvPr>
            <p:ph type="sldNum" sz="quarter" idx="10"/>
          </p:nvPr>
        </p:nvSpPr>
        <p:spPr>
          <a:xfrm rot="16200000">
            <a:off x="11811000" y="6397625"/>
            <a:ext cx="1123950" cy="292100"/>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rgbClr val="5C5A58"/>
                </a:solidFill>
              </a:defRPr>
            </a:lvl1pPr>
          </a:lstStyle>
          <a:p>
            <a:r>
              <a:rPr lang="es-ES_tradnl" altLang="es-CL"/>
              <a:t>Página</a:t>
            </a:r>
            <a:r>
              <a:rPr lang="es-ES_tradnl" altLang="es-CL">
                <a:solidFill>
                  <a:schemeClr val="tx1"/>
                </a:solidFill>
              </a:rPr>
              <a:t>  </a:t>
            </a:r>
            <a:fld id="{4E1A5D37-CB96-4C72-ACA4-A456CAB898B6}" type="slidenum">
              <a:rPr lang="es-ES_tradnl" altLang="es-CL" sz="1300">
                <a:solidFill>
                  <a:srgbClr val="8B7A4F"/>
                </a:solidFill>
                <a:latin typeface="Arial Black" panose="020B0A04020102020204" pitchFamily="34" charset="0"/>
              </a:rPr>
              <a:pPr/>
              <a:t>‹Nº›</a:t>
            </a:fld>
            <a:endParaRPr lang="es-ES_tradnl" altLang="es-CL" sz="1300">
              <a:solidFill>
                <a:srgbClr val="8B7A4F"/>
              </a:solidFill>
              <a:latin typeface="Arial Black" panose="020B0A04020102020204" pitchFamily="34" charset="0"/>
            </a:endParaRPr>
          </a:p>
        </p:txBody>
      </p:sp>
    </p:spTree>
    <p:extLst>
      <p:ext uri="{BB962C8B-B14F-4D97-AF65-F5344CB8AC3E}">
        <p14:creationId xmlns:p14="http://schemas.microsoft.com/office/powerpoint/2010/main" val="31776736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mp Socias : Notas y Fuente">
    <p:spTree>
      <p:nvGrpSpPr>
        <p:cNvPr id="1" name=""/>
        <p:cNvGrpSpPr/>
        <p:nvPr/>
      </p:nvGrpSpPr>
      <p:grpSpPr>
        <a:xfrm>
          <a:off x="0" y="0"/>
          <a:ext cx="0" cy="0"/>
          <a:chOff x="0" y="0"/>
          <a:chExt cx="0" cy="0"/>
        </a:xfrm>
      </p:grpSpPr>
      <p:cxnSp>
        <p:nvCxnSpPr>
          <p:cNvPr id="4" name="Conector recto 3">
            <a:extLst>
              <a:ext uri="{FF2B5EF4-FFF2-40B4-BE49-F238E27FC236}">
                <a16:creationId xmlns:a16="http://schemas.microsoft.com/office/drawing/2014/main" xmlns="" id="{C290DD13-F4AD-452A-9AEE-4B5857D32247}"/>
              </a:ext>
            </a:extLst>
          </p:cNvPr>
          <p:cNvCxnSpPr>
            <a:cxnSpLocks/>
          </p:cNvCxnSpPr>
          <p:nvPr userDrawn="1"/>
        </p:nvCxnSpPr>
        <p:spPr>
          <a:xfrm>
            <a:off x="428625" y="6276975"/>
            <a:ext cx="11106150" cy="0"/>
          </a:xfrm>
          <a:prstGeom prst="line">
            <a:avLst/>
          </a:prstGeom>
          <a:ln>
            <a:solidFill>
              <a:schemeClr val="bg1">
                <a:lumMod val="75000"/>
                <a:alpha val="86000"/>
              </a:schemeClr>
            </a:solidFill>
          </a:ln>
        </p:spPr>
        <p:style>
          <a:lnRef idx="1">
            <a:schemeClr val="accent1"/>
          </a:lnRef>
          <a:fillRef idx="0">
            <a:schemeClr val="accent1"/>
          </a:fillRef>
          <a:effectRef idx="0">
            <a:schemeClr val="accent1"/>
          </a:effectRef>
          <a:fontRef idx="minor">
            <a:schemeClr val="tx1"/>
          </a:fontRef>
        </p:style>
      </p:cxnSp>
      <p:sp>
        <p:nvSpPr>
          <p:cNvPr id="5" name="Rectángulo 4">
            <a:extLst>
              <a:ext uri="{FF2B5EF4-FFF2-40B4-BE49-F238E27FC236}">
                <a16:creationId xmlns:a16="http://schemas.microsoft.com/office/drawing/2014/main" xmlns="" id="{F8774F0C-D61E-4F16-BCE7-D9F2853488C6}"/>
              </a:ext>
            </a:extLst>
          </p:cNvPr>
          <p:cNvSpPr>
            <a:spLocks noChangeArrowheads="1"/>
          </p:cNvSpPr>
          <p:nvPr userDrawn="1"/>
        </p:nvSpPr>
        <p:spPr bwMode="auto">
          <a:xfrm rot="16200000">
            <a:off x="10927557" y="5290344"/>
            <a:ext cx="3327400"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ES" altLang="es-CL" sz="1600" b="1">
                <a:solidFill>
                  <a:srgbClr val="8B7A4F"/>
                </a:solidFill>
              </a:rPr>
              <a:t>Empresas Socias Consejo Minero</a:t>
            </a:r>
          </a:p>
        </p:txBody>
      </p:sp>
      <p:sp>
        <p:nvSpPr>
          <p:cNvPr id="6" name="Rectángulo 7">
            <a:extLst>
              <a:ext uri="{FF2B5EF4-FFF2-40B4-BE49-F238E27FC236}">
                <a16:creationId xmlns:a16="http://schemas.microsoft.com/office/drawing/2014/main" xmlns="" id="{587C6337-5DFE-4FF5-AC7F-CCEC10AD9413}"/>
              </a:ext>
            </a:extLst>
          </p:cNvPr>
          <p:cNvSpPr>
            <a:spLocks noChangeArrowheads="1"/>
          </p:cNvSpPr>
          <p:nvPr userDrawn="1"/>
        </p:nvSpPr>
        <p:spPr bwMode="auto">
          <a:xfrm>
            <a:off x="5529263" y="6451600"/>
            <a:ext cx="904875" cy="328613"/>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CL" altLang="es-CL" sz="1400" b="1">
                <a:solidFill>
                  <a:srgbClr val="705244"/>
                </a:solidFill>
              </a:rPr>
              <a:t>FUENTE</a:t>
            </a:r>
            <a:r>
              <a:rPr lang="es-CL" altLang="es-CL" sz="1300">
                <a:solidFill>
                  <a:srgbClr val="705244"/>
                </a:solidFill>
              </a:rPr>
              <a:t> :</a:t>
            </a:r>
            <a:endParaRPr lang="es-ES_tradnl" altLang="es-CL" sz="1300">
              <a:solidFill>
                <a:srgbClr val="262626"/>
              </a:solidFill>
            </a:endParaRPr>
          </a:p>
        </p:txBody>
      </p:sp>
      <p:sp>
        <p:nvSpPr>
          <p:cNvPr id="7" name="Rectángulo: esquinas redondeadas 24">
            <a:hlinkClick r:id="rId2" action="ppaction://hlinksldjump"/>
            <a:extLst>
              <a:ext uri="{FF2B5EF4-FFF2-40B4-BE49-F238E27FC236}">
                <a16:creationId xmlns:a16="http://schemas.microsoft.com/office/drawing/2014/main" xmlns="" id="{196126F0-3139-4284-A0DC-65CC31378BEC}"/>
              </a:ext>
            </a:extLst>
          </p:cNvPr>
          <p:cNvSpPr/>
          <p:nvPr userDrawn="1"/>
        </p:nvSpPr>
        <p:spPr>
          <a:xfrm>
            <a:off x="9988550" y="6534150"/>
            <a:ext cx="1219200" cy="322263"/>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_tradnl" sz="1200" dirty="0"/>
              <a:t>Volver al Índice</a:t>
            </a:r>
          </a:p>
        </p:txBody>
      </p:sp>
      <p:sp>
        <p:nvSpPr>
          <p:cNvPr id="24" name="Marcador de texto 30"/>
          <p:cNvSpPr>
            <a:spLocks noGrp="1"/>
          </p:cNvSpPr>
          <p:nvPr>
            <p:ph type="body" sz="quarter" idx="12"/>
          </p:nvPr>
        </p:nvSpPr>
        <p:spPr>
          <a:xfrm>
            <a:off x="6308928" y="6487324"/>
            <a:ext cx="3558698" cy="415458"/>
          </a:xfrm>
          <a:prstGeom prst="rect">
            <a:avLst/>
          </a:prstGeom>
        </p:spPr>
        <p:txBody>
          <a:bodyPr/>
          <a:lstStyle>
            <a:lvl1pPr marL="0" indent="0" algn="l">
              <a:lnSpc>
                <a:spcPct val="95000"/>
              </a:lnSpc>
              <a:spcBef>
                <a:spcPts val="0"/>
              </a:spcBef>
              <a:buNone/>
              <a:defRPr sz="1300" b="0">
                <a:solidFill>
                  <a:srgbClr val="262626"/>
                </a:solidFill>
              </a:defRPr>
            </a:lvl1pPr>
          </a:lstStyle>
          <a:p>
            <a:pPr lvl="0"/>
            <a:r>
              <a:rPr lang="es-ES"/>
              <a:t>Haga clic para modificar los estilos de texto del patrón</a:t>
            </a:r>
          </a:p>
        </p:txBody>
      </p:sp>
      <p:sp>
        <p:nvSpPr>
          <p:cNvPr id="26" name="Marcador de texto 30"/>
          <p:cNvSpPr>
            <a:spLocks noGrp="1"/>
          </p:cNvSpPr>
          <p:nvPr>
            <p:ph type="body" sz="quarter" idx="11"/>
          </p:nvPr>
        </p:nvSpPr>
        <p:spPr>
          <a:xfrm>
            <a:off x="578728" y="6462673"/>
            <a:ext cx="3335430" cy="687992"/>
          </a:xfrm>
          <a:prstGeom prst="rect">
            <a:avLst/>
          </a:prstGeom>
        </p:spPr>
        <p:txBody>
          <a:bodyPr/>
          <a:lstStyle>
            <a:lvl1pPr marL="0" indent="0" algn="l">
              <a:lnSpc>
                <a:spcPct val="95000"/>
              </a:lnSpc>
              <a:spcBef>
                <a:spcPts val="0"/>
              </a:spcBef>
              <a:buNone/>
              <a:defRPr sz="1300" b="0">
                <a:solidFill>
                  <a:srgbClr val="262626"/>
                </a:solidFill>
              </a:defRPr>
            </a:lvl1pPr>
          </a:lstStyle>
          <a:p>
            <a:pPr lvl="0"/>
            <a:r>
              <a:rPr lang="es-ES"/>
              <a:t>Haga clic para modificar los estilos de texto del patrón</a:t>
            </a:r>
          </a:p>
        </p:txBody>
      </p:sp>
      <p:sp>
        <p:nvSpPr>
          <p:cNvPr id="8" name="Slide Number Placeholder 5">
            <a:extLst>
              <a:ext uri="{FF2B5EF4-FFF2-40B4-BE49-F238E27FC236}">
                <a16:creationId xmlns:a16="http://schemas.microsoft.com/office/drawing/2014/main" xmlns="" id="{E47E63AB-184C-4C32-ACF4-613893ED7B85}"/>
              </a:ext>
            </a:extLst>
          </p:cNvPr>
          <p:cNvSpPr>
            <a:spLocks noGrp="1"/>
          </p:cNvSpPr>
          <p:nvPr>
            <p:ph type="sldNum" sz="quarter" idx="13"/>
          </p:nvPr>
        </p:nvSpPr>
        <p:spPr>
          <a:xfrm rot="16200000">
            <a:off x="11811000" y="6397625"/>
            <a:ext cx="1123950" cy="292100"/>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rgbClr val="5C5A58"/>
                </a:solidFill>
              </a:defRPr>
            </a:lvl1pPr>
          </a:lstStyle>
          <a:p>
            <a:r>
              <a:rPr lang="es-ES_tradnl" altLang="es-CL"/>
              <a:t>Página</a:t>
            </a:r>
            <a:r>
              <a:rPr lang="es-ES_tradnl" altLang="es-CL">
                <a:solidFill>
                  <a:schemeClr val="tx1"/>
                </a:solidFill>
              </a:rPr>
              <a:t>  </a:t>
            </a:r>
            <a:fld id="{299B1BBF-C300-4DE3-BC43-0564CE8B0F07}" type="slidenum">
              <a:rPr lang="es-ES_tradnl" altLang="es-CL" sz="1300">
                <a:solidFill>
                  <a:srgbClr val="8B7A4F"/>
                </a:solidFill>
                <a:latin typeface="Arial Black" panose="020B0A04020102020204" pitchFamily="34" charset="0"/>
              </a:rPr>
              <a:pPr/>
              <a:t>‹Nº›</a:t>
            </a:fld>
            <a:endParaRPr lang="es-ES_tradnl" altLang="es-CL" sz="1300">
              <a:solidFill>
                <a:srgbClr val="8B7A4F"/>
              </a:solidFill>
              <a:latin typeface="Arial Black" panose="020B0A04020102020204" pitchFamily="34" charset="0"/>
            </a:endParaRPr>
          </a:p>
        </p:txBody>
      </p:sp>
    </p:spTree>
    <p:extLst>
      <p:ext uri="{BB962C8B-B14F-4D97-AF65-F5344CB8AC3E}">
        <p14:creationId xmlns:p14="http://schemas.microsoft.com/office/powerpoint/2010/main" val="7797629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mp Socias : Solo Fuente sin linea">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xmlns="" id="{09A3AFC1-D83C-4542-BC20-169182D4CA1D}"/>
              </a:ext>
            </a:extLst>
          </p:cNvPr>
          <p:cNvCxnSpPr>
            <a:cxnSpLocks/>
          </p:cNvCxnSpPr>
          <p:nvPr userDrawn="1"/>
        </p:nvCxnSpPr>
        <p:spPr>
          <a:xfrm>
            <a:off x="5843588" y="6276975"/>
            <a:ext cx="5691187" cy="0"/>
          </a:xfrm>
          <a:prstGeom prst="line">
            <a:avLst/>
          </a:prstGeom>
          <a:ln>
            <a:solidFill>
              <a:schemeClr val="bg1">
                <a:lumMod val="75000"/>
                <a:alpha val="86000"/>
              </a:schemeClr>
            </a:solidFill>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xmlns="" id="{63158C36-E607-4B69-A099-5877C72D87DB}"/>
              </a:ext>
            </a:extLst>
          </p:cNvPr>
          <p:cNvSpPr>
            <a:spLocks noChangeArrowheads="1"/>
          </p:cNvSpPr>
          <p:nvPr userDrawn="1"/>
        </p:nvSpPr>
        <p:spPr bwMode="auto">
          <a:xfrm rot="16200000">
            <a:off x="10927557" y="5290344"/>
            <a:ext cx="3327400"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ES" altLang="es-CL" sz="1600" b="1">
                <a:solidFill>
                  <a:srgbClr val="8B7A4F"/>
                </a:solidFill>
              </a:rPr>
              <a:t>Empresas Socias Consejo Minero</a:t>
            </a:r>
          </a:p>
        </p:txBody>
      </p:sp>
      <p:sp>
        <p:nvSpPr>
          <p:cNvPr id="5" name="Rectángulo 7">
            <a:extLst>
              <a:ext uri="{FF2B5EF4-FFF2-40B4-BE49-F238E27FC236}">
                <a16:creationId xmlns:a16="http://schemas.microsoft.com/office/drawing/2014/main" xmlns="" id="{6A4DA397-4C8D-40CE-94D3-2F563EF7AC03}"/>
              </a:ext>
            </a:extLst>
          </p:cNvPr>
          <p:cNvSpPr>
            <a:spLocks noChangeArrowheads="1"/>
          </p:cNvSpPr>
          <p:nvPr userDrawn="1"/>
        </p:nvSpPr>
        <p:spPr bwMode="auto">
          <a:xfrm>
            <a:off x="5956300" y="6451600"/>
            <a:ext cx="904875" cy="328613"/>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CL" altLang="es-CL" sz="1400" b="1">
                <a:solidFill>
                  <a:srgbClr val="705244"/>
                </a:solidFill>
              </a:rPr>
              <a:t>FUENTE</a:t>
            </a:r>
            <a:r>
              <a:rPr lang="es-CL" altLang="es-CL" sz="1300">
                <a:solidFill>
                  <a:srgbClr val="705244"/>
                </a:solidFill>
              </a:rPr>
              <a:t> :</a:t>
            </a:r>
            <a:endParaRPr lang="es-ES_tradnl" altLang="es-CL" sz="1300">
              <a:solidFill>
                <a:srgbClr val="262626"/>
              </a:solidFill>
            </a:endParaRPr>
          </a:p>
        </p:txBody>
      </p:sp>
      <p:sp>
        <p:nvSpPr>
          <p:cNvPr id="6" name="Rectángulo: esquinas redondeadas 24">
            <a:hlinkClick r:id="rId2" action="ppaction://hlinksldjump"/>
            <a:extLst>
              <a:ext uri="{FF2B5EF4-FFF2-40B4-BE49-F238E27FC236}">
                <a16:creationId xmlns:a16="http://schemas.microsoft.com/office/drawing/2014/main" xmlns="" id="{FFCB0F67-F0F8-45D3-B4CA-08480C65A23C}"/>
              </a:ext>
            </a:extLst>
          </p:cNvPr>
          <p:cNvSpPr/>
          <p:nvPr userDrawn="1"/>
        </p:nvSpPr>
        <p:spPr>
          <a:xfrm>
            <a:off x="9988550" y="6534150"/>
            <a:ext cx="1219200" cy="322263"/>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_tradnl" sz="1200" dirty="0"/>
              <a:t>Volver al Índice</a:t>
            </a:r>
          </a:p>
        </p:txBody>
      </p:sp>
      <p:sp>
        <p:nvSpPr>
          <p:cNvPr id="24" name="Marcador de texto 30"/>
          <p:cNvSpPr>
            <a:spLocks noGrp="1"/>
          </p:cNvSpPr>
          <p:nvPr>
            <p:ph type="body" sz="quarter" idx="12"/>
          </p:nvPr>
        </p:nvSpPr>
        <p:spPr>
          <a:xfrm>
            <a:off x="6751205" y="6487324"/>
            <a:ext cx="3491259" cy="415458"/>
          </a:xfrm>
          <a:prstGeom prst="rect">
            <a:avLst/>
          </a:prstGeom>
        </p:spPr>
        <p:txBody>
          <a:bodyPr/>
          <a:lstStyle>
            <a:lvl1pPr marL="0" indent="0" algn="l">
              <a:lnSpc>
                <a:spcPct val="95000"/>
              </a:lnSpc>
              <a:spcBef>
                <a:spcPts val="0"/>
              </a:spcBef>
              <a:buNone/>
              <a:defRPr sz="1300" b="0">
                <a:solidFill>
                  <a:srgbClr val="262626"/>
                </a:solidFill>
              </a:defRPr>
            </a:lvl1pPr>
          </a:lstStyle>
          <a:p>
            <a:pPr lvl="0"/>
            <a:r>
              <a:rPr lang="es-ES"/>
              <a:t>Haga clic para modificar los estilos de texto del patrón</a:t>
            </a:r>
          </a:p>
        </p:txBody>
      </p:sp>
      <p:sp>
        <p:nvSpPr>
          <p:cNvPr id="7" name="Slide Number Placeholder 5">
            <a:extLst>
              <a:ext uri="{FF2B5EF4-FFF2-40B4-BE49-F238E27FC236}">
                <a16:creationId xmlns:a16="http://schemas.microsoft.com/office/drawing/2014/main" xmlns="" id="{FDA41963-AF46-4E2A-8ED2-FBF56D0B41DE}"/>
              </a:ext>
            </a:extLst>
          </p:cNvPr>
          <p:cNvSpPr>
            <a:spLocks noGrp="1"/>
          </p:cNvSpPr>
          <p:nvPr>
            <p:ph type="sldNum" sz="quarter" idx="13"/>
          </p:nvPr>
        </p:nvSpPr>
        <p:spPr>
          <a:xfrm rot="16200000">
            <a:off x="11811000" y="6397625"/>
            <a:ext cx="1123950" cy="292100"/>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rgbClr val="5C5A58"/>
                </a:solidFill>
              </a:defRPr>
            </a:lvl1pPr>
          </a:lstStyle>
          <a:p>
            <a:r>
              <a:rPr lang="es-ES_tradnl" altLang="es-CL"/>
              <a:t>Página</a:t>
            </a:r>
            <a:r>
              <a:rPr lang="es-ES_tradnl" altLang="es-CL">
                <a:solidFill>
                  <a:schemeClr val="tx1"/>
                </a:solidFill>
              </a:rPr>
              <a:t>  </a:t>
            </a:r>
            <a:fld id="{6476DFDC-FAC6-4257-AC40-C890A91A1747}" type="slidenum">
              <a:rPr lang="es-ES_tradnl" altLang="es-CL" sz="1300">
                <a:solidFill>
                  <a:srgbClr val="8B7A4F"/>
                </a:solidFill>
                <a:latin typeface="Arial Black" panose="020B0A04020102020204" pitchFamily="34" charset="0"/>
              </a:rPr>
              <a:pPr/>
              <a:t>‹Nº›</a:t>
            </a:fld>
            <a:endParaRPr lang="es-ES_tradnl" altLang="es-CL" sz="1300">
              <a:solidFill>
                <a:srgbClr val="8B7A4F"/>
              </a:solidFill>
              <a:latin typeface="Arial Black" panose="020B0A04020102020204" pitchFamily="34" charset="0"/>
            </a:endParaRPr>
          </a:p>
        </p:txBody>
      </p:sp>
    </p:spTree>
    <p:extLst>
      <p:ext uri="{BB962C8B-B14F-4D97-AF65-F5344CB8AC3E}">
        <p14:creationId xmlns:p14="http://schemas.microsoft.com/office/powerpoint/2010/main" val="3708373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mp Socias : Título y Fuente">
    <p:spTree>
      <p:nvGrpSpPr>
        <p:cNvPr id="1" name=""/>
        <p:cNvGrpSpPr/>
        <p:nvPr/>
      </p:nvGrpSpPr>
      <p:grpSpPr>
        <a:xfrm>
          <a:off x="0" y="0"/>
          <a:ext cx="0" cy="0"/>
          <a:chOff x="0" y="0"/>
          <a:chExt cx="0" cy="0"/>
        </a:xfrm>
      </p:grpSpPr>
      <p:cxnSp>
        <p:nvCxnSpPr>
          <p:cNvPr id="4" name="Conector recto 3">
            <a:extLst>
              <a:ext uri="{FF2B5EF4-FFF2-40B4-BE49-F238E27FC236}">
                <a16:creationId xmlns:a16="http://schemas.microsoft.com/office/drawing/2014/main" xmlns="" id="{080139AD-A731-4EB0-9D57-2B311F70622F}"/>
              </a:ext>
            </a:extLst>
          </p:cNvPr>
          <p:cNvCxnSpPr>
            <a:cxnSpLocks/>
          </p:cNvCxnSpPr>
          <p:nvPr userDrawn="1"/>
        </p:nvCxnSpPr>
        <p:spPr>
          <a:xfrm>
            <a:off x="428625" y="6276975"/>
            <a:ext cx="11106150" cy="0"/>
          </a:xfrm>
          <a:prstGeom prst="line">
            <a:avLst/>
          </a:prstGeom>
          <a:ln>
            <a:solidFill>
              <a:schemeClr val="bg1">
                <a:lumMod val="75000"/>
                <a:alpha val="86000"/>
              </a:schemeClr>
            </a:solidFill>
          </a:ln>
        </p:spPr>
        <p:style>
          <a:lnRef idx="1">
            <a:schemeClr val="accent1"/>
          </a:lnRef>
          <a:fillRef idx="0">
            <a:schemeClr val="accent1"/>
          </a:fillRef>
          <a:effectRef idx="0">
            <a:schemeClr val="accent1"/>
          </a:effectRef>
          <a:fontRef idx="minor">
            <a:schemeClr val="tx1"/>
          </a:fontRef>
        </p:style>
      </p:cxnSp>
      <p:sp>
        <p:nvSpPr>
          <p:cNvPr id="5" name="Rectángulo 4">
            <a:extLst>
              <a:ext uri="{FF2B5EF4-FFF2-40B4-BE49-F238E27FC236}">
                <a16:creationId xmlns:a16="http://schemas.microsoft.com/office/drawing/2014/main" xmlns="" id="{A06670BA-86E7-4CA4-A2B8-B7F0745E4D32}"/>
              </a:ext>
            </a:extLst>
          </p:cNvPr>
          <p:cNvSpPr/>
          <p:nvPr userDrawn="1"/>
        </p:nvSpPr>
        <p:spPr>
          <a:xfrm>
            <a:off x="311150" y="6361113"/>
            <a:ext cx="904875" cy="66675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6" name="Rectángulo 7">
            <a:extLst>
              <a:ext uri="{FF2B5EF4-FFF2-40B4-BE49-F238E27FC236}">
                <a16:creationId xmlns:a16="http://schemas.microsoft.com/office/drawing/2014/main" xmlns="" id="{AAFC1A23-97BC-42C6-922C-096DB962340A}"/>
              </a:ext>
            </a:extLst>
          </p:cNvPr>
          <p:cNvSpPr>
            <a:spLocks noChangeArrowheads="1"/>
          </p:cNvSpPr>
          <p:nvPr userDrawn="1"/>
        </p:nvSpPr>
        <p:spPr bwMode="auto">
          <a:xfrm rot="16200000">
            <a:off x="10927557" y="5290344"/>
            <a:ext cx="3327400"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ES" altLang="es-CL" sz="1600" b="1">
                <a:solidFill>
                  <a:srgbClr val="8B7A4F"/>
                </a:solidFill>
              </a:rPr>
              <a:t>Empresas Socias Consejo Minero</a:t>
            </a:r>
          </a:p>
        </p:txBody>
      </p:sp>
      <p:sp>
        <p:nvSpPr>
          <p:cNvPr id="7" name="Rectángulo 10">
            <a:extLst>
              <a:ext uri="{FF2B5EF4-FFF2-40B4-BE49-F238E27FC236}">
                <a16:creationId xmlns:a16="http://schemas.microsoft.com/office/drawing/2014/main" xmlns="" id="{BC4A3BCD-915D-41A6-9CDE-5B99624BA8E3}"/>
              </a:ext>
            </a:extLst>
          </p:cNvPr>
          <p:cNvSpPr>
            <a:spLocks noChangeArrowheads="1"/>
          </p:cNvSpPr>
          <p:nvPr userDrawn="1"/>
        </p:nvSpPr>
        <p:spPr bwMode="auto">
          <a:xfrm>
            <a:off x="5529263" y="6451600"/>
            <a:ext cx="904875" cy="328613"/>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CL" altLang="es-CL" sz="1400" b="1">
                <a:solidFill>
                  <a:srgbClr val="705244"/>
                </a:solidFill>
              </a:rPr>
              <a:t>FUENTE</a:t>
            </a:r>
            <a:r>
              <a:rPr lang="es-CL" altLang="es-CL" sz="1300">
                <a:solidFill>
                  <a:srgbClr val="705244"/>
                </a:solidFill>
              </a:rPr>
              <a:t> :</a:t>
            </a:r>
            <a:endParaRPr lang="es-ES_tradnl" altLang="es-CL" sz="1300">
              <a:solidFill>
                <a:srgbClr val="262626"/>
              </a:solidFill>
            </a:endParaRPr>
          </a:p>
        </p:txBody>
      </p:sp>
      <p:sp>
        <p:nvSpPr>
          <p:cNvPr id="8" name="Rectángulo: esquinas redondeadas 26">
            <a:hlinkClick r:id="rId2" action="ppaction://hlinksldjump"/>
            <a:extLst>
              <a:ext uri="{FF2B5EF4-FFF2-40B4-BE49-F238E27FC236}">
                <a16:creationId xmlns:a16="http://schemas.microsoft.com/office/drawing/2014/main" xmlns="" id="{5B225D0E-257A-402D-B0A2-28C0E663DF22}"/>
              </a:ext>
            </a:extLst>
          </p:cNvPr>
          <p:cNvSpPr/>
          <p:nvPr userDrawn="1"/>
        </p:nvSpPr>
        <p:spPr>
          <a:xfrm>
            <a:off x="9988550" y="6534150"/>
            <a:ext cx="1219200" cy="322263"/>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_tradnl" sz="1200" dirty="0"/>
              <a:t>Volver al Índice</a:t>
            </a:r>
          </a:p>
        </p:txBody>
      </p:sp>
      <p:sp>
        <p:nvSpPr>
          <p:cNvPr id="46" name="Marcador de texto 45"/>
          <p:cNvSpPr>
            <a:spLocks noGrp="1"/>
          </p:cNvSpPr>
          <p:nvPr>
            <p:ph type="body" sz="quarter" idx="12"/>
          </p:nvPr>
        </p:nvSpPr>
        <p:spPr>
          <a:xfrm>
            <a:off x="579438" y="298450"/>
            <a:ext cx="5287962" cy="733424"/>
          </a:xfrm>
          <a:prstGeom prst="rect">
            <a:avLst/>
          </a:prstGeom>
        </p:spPr>
        <p:txBody>
          <a:bodyPr/>
          <a:lstStyle>
            <a:lvl1pPr marL="0" indent="0">
              <a:buNone/>
              <a:defRPr sz="2200">
                <a:solidFill>
                  <a:srgbClr val="414141"/>
                </a:solidFill>
                <a:latin typeface="Arial Black" panose="020B0A04020102020204" pitchFamily="34" charset="0"/>
              </a:defRPr>
            </a:lvl1pPr>
          </a:lstStyle>
          <a:p>
            <a:pPr lvl="0"/>
            <a:r>
              <a:rPr lang="es-ES"/>
              <a:t>Haga clic para modificar los estilos de texto del patrón</a:t>
            </a:r>
          </a:p>
        </p:txBody>
      </p:sp>
      <p:sp>
        <p:nvSpPr>
          <p:cNvPr id="26" name="Marcador de texto 30"/>
          <p:cNvSpPr>
            <a:spLocks noGrp="1"/>
          </p:cNvSpPr>
          <p:nvPr>
            <p:ph type="body" sz="quarter" idx="13"/>
          </p:nvPr>
        </p:nvSpPr>
        <p:spPr>
          <a:xfrm>
            <a:off x="6308928" y="6487324"/>
            <a:ext cx="3558698" cy="415458"/>
          </a:xfrm>
          <a:prstGeom prst="rect">
            <a:avLst/>
          </a:prstGeom>
        </p:spPr>
        <p:txBody>
          <a:bodyPr/>
          <a:lstStyle>
            <a:lvl1pPr marL="0" indent="0" algn="l">
              <a:lnSpc>
                <a:spcPct val="95000"/>
              </a:lnSpc>
              <a:spcBef>
                <a:spcPts val="0"/>
              </a:spcBef>
              <a:buNone/>
              <a:defRPr sz="1300" b="0">
                <a:solidFill>
                  <a:srgbClr val="262626"/>
                </a:solidFill>
              </a:defRPr>
            </a:lvl1pPr>
          </a:lstStyle>
          <a:p>
            <a:pPr lvl="0"/>
            <a:r>
              <a:rPr lang="es-ES"/>
              <a:t>Haga clic para modificar los estilos de texto del patrón</a:t>
            </a:r>
          </a:p>
        </p:txBody>
      </p:sp>
      <p:sp>
        <p:nvSpPr>
          <p:cNvPr id="9" name="Slide Number Placeholder 5">
            <a:extLst>
              <a:ext uri="{FF2B5EF4-FFF2-40B4-BE49-F238E27FC236}">
                <a16:creationId xmlns:a16="http://schemas.microsoft.com/office/drawing/2014/main" xmlns="" id="{B049CB4D-BB9F-4C43-B973-A7904620F71B}"/>
              </a:ext>
            </a:extLst>
          </p:cNvPr>
          <p:cNvSpPr>
            <a:spLocks noGrp="1"/>
          </p:cNvSpPr>
          <p:nvPr>
            <p:ph type="sldNum" sz="quarter" idx="14"/>
          </p:nvPr>
        </p:nvSpPr>
        <p:spPr>
          <a:xfrm rot="16200000">
            <a:off x="11811000" y="6397625"/>
            <a:ext cx="1123950" cy="292100"/>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rgbClr val="5C5A58"/>
                </a:solidFill>
              </a:defRPr>
            </a:lvl1pPr>
          </a:lstStyle>
          <a:p>
            <a:r>
              <a:rPr lang="es-ES_tradnl" altLang="es-CL"/>
              <a:t>Página</a:t>
            </a:r>
            <a:r>
              <a:rPr lang="es-ES_tradnl" altLang="es-CL">
                <a:solidFill>
                  <a:schemeClr val="tx1"/>
                </a:solidFill>
              </a:rPr>
              <a:t>  </a:t>
            </a:r>
            <a:fld id="{FC6B4740-0082-4B4E-BD05-843BF094020F}" type="slidenum">
              <a:rPr lang="es-ES_tradnl" altLang="es-CL" sz="1300">
                <a:solidFill>
                  <a:srgbClr val="8B7A4F"/>
                </a:solidFill>
                <a:latin typeface="Arial Black" panose="020B0A04020102020204" pitchFamily="34" charset="0"/>
              </a:rPr>
              <a:pPr/>
              <a:t>‹Nº›</a:t>
            </a:fld>
            <a:endParaRPr lang="es-ES_tradnl" altLang="es-CL" sz="1300">
              <a:solidFill>
                <a:srgbClr val="8B7A4F"/>
              </a:solidFill>
              <a:latin typeface="Arial Black" panose="020B0A04020102020204" pitchFamily="34" charset="0"/>
            </a:endParaRPr>
          </a:p>
        </p:txBody>
      </p:sp>
    </p:spTree>
    <p:extLst>
      <p:ext uri="{BB962C8B-B14F-4D97-AF65-F5344CB8AC3E}">
        <p14:creationId xmlns:p14="http://schemas.microsoft.com/office/powerpoint/2010/main" val="11256197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mp Socias : Sólo Fuente">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xmlns="" id="{CF20DF1F-BA08-4BEF-91E6-1199B7D68220}"/>
              </a:ext>
            </a:extLst>
          </p:cNvPr>
          <p:cNvCxnSpPr>
            <a:cxnSpLocks/>
          </p:cNvCxnSpPr>
          <p:nvPr userDrawn="1"/>
        </p:nvCxnSpPr>
        <p:spPr>
          <a:xfrm>
            <a:off x="428625" y="6276975"/>
            <a:ext cx="11106150" cy="0"/>
          </a:xfrm>
          <a:prstGeom prst="line">
            <a:avLst/>
          </a:prstGeom>
          <a:ln>
            <a:solidFill>
              <a:schemeClr val="bg1">
                <a:lumMod val="75000"/>
                <a:alpha val="86000"/>
              </a:schemeClr>
            </a:solidFill>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xmlns="" id="{78F3CC32-69FD-45D2-BC0A-77DF8ABC5CF6}"/>
              </a:ext>
            </a:extLst>
          </p:cNvPr>
          <p:cNvSpPr>
            <a:spLocks noChangeArrowheads="1"/>
          </p:cNvSpPr>
          <p:nvPr userDrawn="1"/>
        </p:nvSpPr>
        <p:spPr bwMode="auto">
          <a:xfrm rot="16200000">
            <a:off x="10927557" y="5290344"/>
            <a:ext cx="3327400"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ES" altLang="es-CL" sz="1600" b="1">
                <a:solidFill>
                  <a:srgbClr val="8B7A4F"/>
                </a:solidFill>
              </a:rPr>
              <a:t>Empresas Socias Consejo Minero</a:t>
            </a:r>
          </a:p>
        </p:txBody>
      </p:sp>
      <p:sp>
        <p:nvSpPr>
          <p:cNvPr id="5" name="Rectángulo 7">
            <a:extLst>
              <a:ext uri="{FF2B5EF4-FFF2-40B4-BE49-F238E27FC236}">
                <a16:creationId xmlns:a16="http://schemas.microsoft.com/office/drawing/2014/main" xmlns="" id="{D49F024F-F942-41B2-AD82-D32078124D5B}"/>
              </a:ext>
            </a:extLst>
          </p:cNvPr>
          <p:cNvSpPr>
            <a:spLocks noChangeArrowheads="1"/>
          </p:cNvSpPr>
          <p:nvPr userDrawn="1"/>
        </p:nvSpPr>
        <p:spPr bwMode="auto">
          <a:xfrm>
            <a:off x="5529263" y="6451600"/>
            <a:ext cx="904875" cy="328613"/>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CL" altLang="es-CL" sz="1400" b="1">
                <a:solidFill>
                  <a:srgbClr val="705244"/>
                </a:solidFill>
              </a:rPr>
              <a:t>FUENTE</a:t>
            </a:r>
            <a:r>
              <a:rPr lang="es-CL" altLang="es-CL" sz="1300">
                <a:solidFill>
                  <a:srgbClr val="705244"/>
                </a:solidFill>
              </a:rPr>
              <a:t> :</a:t>
            </a:r>
            <a:endParaRPr lang="es-ES_tradnl" altLang="es-CL" sz="1300">
              <a:solidFill>
                <a:srgbClr val="262626"/>
              </a:solidFill>
            </a:endParaRPr>
          </a:p>
        </p:txBody>
      </p:sp>
      <p:sp>
        <p:nvSpPr>
          <p:cNvPr id="6" name="Rectángulo: esquinas redondeadas 22">
            <a:hlinkClick r:id="rId2" action="ppaction://hlinksldjump"/>
            <a:extLst>
              <a:ext uri="{FF2B5EF4-FFF2-40B4-BE49-F238E27FC236}">
                <a16:creationId xmlns:a16="http://schemas.microsoft.com/office/drawing/2014/main" xmlns="" id="{465F0290-C57F-40DE-AB7D-9DBD693A7276}"/>
              </a:ext>
            </a:extLst>
          </p:cNvPr>
          <p:cNvSpPr/>
          <p:nvPr userDrawn="1"/>
        </p:nvSpPr>
        <p:spPr>
          <a:xfrm>
            <a:off x="9988550" y="6534150"/>
            <a:ext cx="1219200" cy="322263"/>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_tradnl" sz="1200" dirty="0"/>
              <a:t>Volver al Índice</a:t>
            </a:r>
          </a:p>
        </p:txBody>
      </p:sp>
      <p:sp>
        <p:nvSpPr>
          <p:cNvPr id="22" name="Marcador de texto 30"/>
          <p:cNvSpPr>
            <a:spLocks noGrp="1"/>
          </p:cNvSpPr>
          <p:nvPr>
            <p:ph type="body" sz="quarter" idx="12"/>
          </p:nvPr>
        </p:nvSpPr>
        <p:spPr>
          <a:xfrm>
            <a:off x="6308928" y="6487324"/>
            <a:ext cx="3558698" cy="415458"/>
          </a:xfrm>
          <a:prstGeom prst="rect">
            <a:avLst/>
          </a:prstGeom>
        </p:spPr>
        <p:txBody>
          <a:bodyPr/>
          <a:lstStyle>
            <a:lvl1pPr marL="0" indent="0" algn="l">
              <a:lnSpc>
                <a:spcPct val="95000"/>
              </a:lnSpc>
              <a:spcBef>
                <a:spcPts val="0"/>
              </a:spcBef>
              <a:buNone/>
              <a:defRPr sz="1300" b="0">
                <a:solidFill>
                  <a:srgbClr val="262626"/>
                </a:solidFill>
              </a:defRPr>
            </a:lvl1pPr>
          </a:lstStyle>
          <a:p>
            <a:pPr lvl="0"/>
            <a:r>
              <a:rPr lang="es-ES"/>
              <a:t>Haga clic para modificar los estilos de texto del patrón</a:t>
            </a:r>
          </a:p>
        </p:txBody>
      </p:sp>
      <p:sp>
        <p:nvSpPr>
          <p:cNvPr id="7" name="Slide Number Placeholder 5">
            <a:extLst>
              <a:ext uri="{FF2B5EF4-FFF2-40B4-BE49-F238E27FC236}">
                <a16:creationId xmlns:a16="http://schemas.microsoft.com/office/drawing/2014/main" xmlns="" id="{5F5CC8CC-91B1-441C-A080-7B57B379FF50}"/>
              </a:ext>
            </a:extLst>
          </p:cNvPr>
          <p:cNvSpPr>
            <a:spLocks noGrp="1"/>
          </p:cNvSpPr>
          <p:nvPr>
            <p:ph type="sldNum" sz="quarter" idx="13"/>
          </p:nvPr>
        </p:nvSpPr>
        <p:spPr>
          <a:xfrm rot="16200000">
            <a:off x="11811000" y="6397625"/>
            <a:ext cx="1123950" cy="292100"/>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rgbClr val="5C5A58"/>
                </a:solidFill>
              </a:defRPr>
            </a:lvl1pPr>
          </a:lstStyle>
          <a:p>
            <a:r>
              <a:rPr lang="es-ES_tradnl" altLang="es-CL"/>
              <a:t>Página</a:t>
            </a:r>
            <a:r>
              <a:rPr lang="es-ES_tradnl" altLang="es-CL">
                <a:solidFill>
                  <a:schemeClr val="tx1"/>
                </a:solidFill>
              </a:rPr>
              <a:t>  </a:t>
            </a:r>
            <a:fld id="{3D94DBDC-0393-4B2A-936A-74D41C2F130C}" type="slidenum">
              <a:rPr lang="es-ES_tradnl" altLang="es-CL" sz="1300">
                <a:solidFill>
                  <a:srgbClr val="8B7A4F"/>
                </a:solidFill>
                <a:latin typeface="Arial Black" panose="020B0A04020102020204" pitchFamily="34" charset="0"/>
              </a:rPr>
              <a:pPr/>
              <a:t>‹Nº›</a:t>
            </a:fld>
            <a:endParaRPr lang="es-ES_tradnl" altLang="es-CL" sz="1300">
              <a:solidFill>
                <a:srgbClr val="8B7A4F"/>
              </a:solidFill>
              <a:latin typeface="Arial Black" panose="020B0A04020102020204" pitchFamily="34" charset="0"/>
            </a:endParaRPr>
          </a:p>
        </p:txBody>
      </p:sp>
    </p:spTree>
    <p:extLst>
      <p:ext uri="{BB962C8B-B14F-4D97-AF65-F5344CB8AC3E}">
        <p14:creationId xmlns:p14="http://schemas.microsoft.com/office/powerpoint/2010/main" val="1174545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mp Socias : Título 4Sep Pie Fuente">
    <p:spTree>
      <p:nvGrpSpPr>
        <p:cNvPr id="1" name=""/>
        <p:cNvGrpSpPr/>
        <p:nvPr/>
      </p:nvGrpSpPr>
      <p:grpSpPr>
        <a:xfrm>
          <a:off x="0" y="0"/>
          <a:ext cx="0" cy="0"/>
          <a:chOff x="0" y="0"/>
          <a:chExt cx="0" cy="0"/>
        </a:xfrm>
      </p:grpSpPr>
      <p:cxnSp>
        <p:nvCxnSpPr>
          <p:cNvPr id="4" name="Conector recto 3">
            <a:extLst>
              <a:ext uri="{FF2B5EF4-FFF2-40B4-BE49-F238E27FC236}">
                <a16:creationId xmlns:a16="http://schemas.microsoft.com/office/drawing/2014/main" xmlns="" id="{E312D33E-5B37-4708-8D98-77B0DF6DF5EB}"/>
              </a:ext>
            </a:extLst>
          </p:cNvPr>
          <p:cNvCxnSpPr>
            <a:cxnSpLocks/>
          </p:cNvCxnSpPr>
          <p:nvPr userDrawn="1"/>
        </p:nvCxnSpPr>
        <p:spPr>
          <a:xfrm>
            <a:off x="428625" y="6276975"/>
            <a:ext cx="11106150" cy="0"/>
          </a:xfrm>
          <a:prstGeom prst="line">
            <a:avLst/>
          </a:prstGeom>
          <a:ln>
            <a:solidFill>
              <a:schemeClr val="bg1">
                <a:lumMod val="75000"/>
                <a:alpha val="86000"/>
              </a:schemeClr>
            </a:solidFill>
          </a:ln>
        </p:spPr>
        <p:style>
          <a:lnRef idx="1">
            <a:schemeClr val="accent1"/>
          </a:lnRef>
          <a:fillRef idx="0">
            <a:schemeClr val="accent1"/>
          </a:fillRef>
          <a:effectRef idx="0">
            <a:schemeClr val="accent1"/>
          </a:effectRef>
          <a:fontRef idx="minor">
            <a:schemeClr val="tx1"/>
          </a:fontRef>
        </p:style>
      </p:cxnSp>
      <p:cxnSp>
        <p:nvCxnSpPr>
          <p:cNvPr id="5" name="Conector recto 4">
            <a:extLst>
              <a:ext uri="{FF2B5EF4-FFF2-40B4-BE49-F238E27FC236}">
                <a16:creationId xmlns:a16="http://schemas.microsoft.com/office/drawing/2014/main" xmlns="" id="{032A496E-632F-403B-BAC3-A9925BF9B3FD}"/>
              </a:ext>
            </a:extLst>
          </p:cNvPr>
          <p:cNvCxnSpPr>
            <a:cxnSpLocks/>
          </p:cNvCxnSpPr>
          <p:nvPr userDrawn="1"/>
        </p:nvCxnSpPr>
        <p:spPr>
          <a:xfrm>
            <a:off x="5762625" y="1209675"/>
            <a:ext cx="0" cy="4791075"/>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xmlns="" id="{B675AD47-54A4-4BF4-B2D7-052320118DC1}"/>
              </a:ext>
            </a:extLst>
          </p:cNvPr>
          <p:cNvCxnSpPr>
            <a:cxnSpLocks/>
          </p:cNvCxnSpPr>
          <p:nvPr userDrawn="1"/>
        </p:nvCxnSpPr>
        <p:spPr>
          <a:xfrm flipV="1">
            <a:off x="579438" y="3605213"/>
            <a:ext cx="9926637" cy="47625"/>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Rectángulo 10">
            <a:extLst>
              <a:ext uri="{FF2B5EF4-FFF2-40B4-BE49-F238E27FC236}">
                <a16:creationId xmlns:a16="http://schemas.microsoft.com/office/drawing/2014/main" xmlns="" id="{F1659D3B-9611-4E04-A07A-1488127E90E8}"/>
              </a:ext>
            </a:extLst>
          </p:cNvPr>
          <p:cNvSpPr>
            <a:spLocks noChangeArrowheads="1"/>
          </p:cNvSpPr>
          <p:nvPr userDrawn="1"/>
        </p:nvSpPr>
        <p:spPr bwMode="auto">
          <a:xfrm rot="16200000">
            <a:off x="10927557" y="5290344"/>
            <a:ext cx="3327400"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ES" altLang="es-CL" sz="1600" b="1">
                <a:solidFill>
                  <a:srgbClr val="8B7A4F"/>
                </a:solidFill>
              </a:rPr>
              <a:t>Empresas Socias Consejo Minero</a:t>
            </a:r>
          </a:p>
        </p:txBody>
      </p:sp>
      <p:sp>
        <p:nvSpPr>
          <p:cNvPr id="8" name="Rectángulo 11">
            <a:extLst>
              <a:ext uri="{FF2B5EF4-FFF2-40B4-BE49-F238E27FC236}">
                <a16:creationId xmlns:a16="http://schemas.microsoft.com/office/drawing/2014/main" xmlns="" id="{4C224267-308F-48CE-9BBB-A2C6835FF027}"/>
              </a:ext>
            </a:extLst>
          </p:cNvPr>
          <p:cNvSpPr>
            <a:spLocks noChangeArrowheads="1"/>
          </p:cNvSpPr>
          <p:nvPr userDrawn="1"/>
        </p:nvSpPr>
        <p:spPr bwMode="auto">
          <a:xfrm>
            <a:off x="5529263" y="6451600"/>
            <a:ext cx="904875" cy="328613"/>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CL" altLang="es-CL" sz="1400" b="1">
                <a:solidFill>
                  <a:srgbClr val="705244"/>
                </a:solidFill>
              </a:rPr>
              <a:t>FUENTE</a:t>
            </a:r>
            <a:r>
              <a:rPr lang="es-CL" altLang="es-CL" sz="1300">
                <a:solidFill>
                  <a:srgbClr val="705244"/>
                </a:solidFill>
              </a:rPr>
              <a:t> :</a:t>
            </a:r>
            <a:endParaRPr lang="es-ES_tradnl" altLang="es-CL" sz="1300">
              <a:solidFill>
                <a:srgbClr val="262626"/>
              </a:solidFill>
            </a:endParaRPr>
          </a:p>
        </p:txBody>
      </p:sp>
      <p:sp>
        <p:nvSpPr>
          <p:cNvPr id="9" name="Rectángulo: esquinas redondeadas 24">
            <a:hlinkClick r:id="rId2" action="ppaction://hlinksldjump"/>
            <a:extLst>
              <a:ext uri="{FF2B5EF4-FFF2-40B4-BE49-F238E27FC236}">
                <a16:creationId xmlns:a16="http://schemas.microsoft.com/office/drawing/2014/main" xmlns="" id="{2EA0FBD5-B025-408E-9892-D5AED12CA6DE}"/>
              </a:ext>
            </a:extLst>
          </p:cNvPr>
          <p:cNvSpPr/>
          <p:nvPr userDrawn="1"/>
        </p:nvSpPr>
        <p:spPr>
          <a:xfrm>
            <a:off x="9988550" y="6534150"/>
            <a:ext cx="1219200" cy="322263"/>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_tradnl" sz="1200" dirty="0"/>
              <a:t>Volver al Índice</a:t>
            </a:r>
          </a:p>
        </p:txBody>
      </p:sp>
      <p:sp>
        <p:nvSpPr>
          <p:cNvPr id="46" name="Marcador de texto 45"/>
          <p:cNvSpPr>
            <a:spLocks noGrp="1"/>
          </p:cNvSpPr>
          <p:nvPr>
            <p:ph type="body" sz="quarter" idx="12"/>
          </p:nvPr>
        </p:nvSpPr>
        <p:spPr>
          <a:xfrm>
            <a:off x="579438" y="298450"/>
            <a:ext cx="4095750" cy="733424"/>
          </a:xfrm>
          <a:prstGeom prst="rect">
            <a:avLst/>
          </a:prstGeom>
        </p:spPr>
        <p:txBody>
          <a:bodyPr/>
          <a:lstStyle>
            <a:lvl1pPr marL="0" indent="0">
              <a:buNone/>
              <a:defRPr sz="2200">
                <a:solidFill>
                  <a:srgbClr val="414141"/>
                </a:solidFill>
                <a:latin typeface="Arial Black" panose="020B0A04020102020204" pitchFamily="34" charset="0"/>
              </a:defRPr>
            </a:lvl1pPr>
          </a:lstStyle>
          <a:p>
            <a:pPr lvl="0"/>
            <a:r>
              <a:rPr lang="es-ES"/>
              <a:t>Haga clic para modificar los estilos de texto del patrón</a:t>
            </a:r>
          </a:p>
        </p:txBody>
      </p:sp>
      <p:sp>
        <p:nvSpPr>
          <p:cNvPr id="24" name="Marcador de texto 30"/>
          <p:cNvSpPr>
            <a:spLocks noGrp="1"/>
          </p:cNvSpPr>
          <p:nvPr>
            <p:ph type="body" sz="quarter" idx="13"/>
          </p:nvPr>
        </p:nvSpPr>
        <p:spPr>
          <a:xfrm>
            <a:off x="6308928" y="6487324"/>
            <a:ext cx="3558698" cy="415458"/>
          </a:xfrm>
          <a:prstGeom prst="rect">
            <a:avLst/>
          </a:prstGeom>
        </p:spPr>
        <p:txBody>
          <a:bodyPr/>
          <a:lstStyle>
            <a:lvl1pPr marL="0" indent="0" algn="l">
              <a:lnSpc>
                <a:spcPct val="95000"/>
              </a:lnSpc>
              <a:spcBef>
                <a:spcPts val="0"/>
              </a:spcBef>
              <a:buNone/>
              <a:defRPr sz="1300" b="0">
                <a:solidFill>
                  <a:srgbClr val="262626"/>
                </a:solidFill>
              </a:defRPr>
            </a:lvl1pPr>
          </a:lstStyle>
          <a:p>
            <a:pPr lvl="0"/>
            <a:r>
              <a:rPr lang="es-ES"/>
              <a:t>Haga clic para modificar los estilos de texto del patrón</a:t>
            </a:r>
          </a:p>
        </p:txBody>
      </p:sp>
      <p:sp>
        <p:nvSpPr>
          <p:cNvPr id="10" name="Slide Number Placeholder 5">
            <a:extLst>
              <a:ext uri="{FF2B5EF4-FFF2-40B4-BE49-F238E27FC236}">
                <a16:creationId xmlns:a16="http://schemas.microsoft.com/office/drawing/2014/main" xmlns="" id="{FAE2E84C-F189-4EBE-A1ED-00BF2863CDC0}"/>
              </a:ext>
            </a:extLst>
          </p:cNvPr>
          <p:cNvSpPr>
            <a:spLocks noGrp="1"/>
          </p:cNvSpPr>
          <p:nvPr>
            <p:ph type="sldNum" sz="quarter" idx="14"/>
          </p:nvPr>
        </p:nvSpPr>
        <p:spPr>
          <a:xfrm rot="16200000">
            <a:off x="11811000" y="6397625"/>
            <a:ext cx="1123950" cy="292100"/>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rgbClr val="5C5A58"/>
                </a:solidFill>
              </a:defRPr>
            </a:lvl1pPr>
          </a:lstStyle>
          <a:p>
            <a:r>
              <a:rPr lang="es-ES_tradnl" altLang="es-CL"/>
              <a:t>Página</a:t>
            </a:r>
            <a:r>
              <a:rPr lang="es-ES_tradnl" altLang="es-CL">
                <a:solidFill>
                  <a:schemeClr val="tx1"/>
                </a:solidFill>
              </a:rPr>
              <a:t>  </a:t>
            </a:r>
            <a:fld id="{65E2031E-1388-4B91-ACA4-5D041EB10AE3}" type="slidenum">
              <a:rPr lang="es-ES_tradnl" altLang="es-CL" sz="1300">
                <a:solidFill>
                  <a:srgbClr val="8B7A4F"/>
                </a:solidFill>
                <a:latin typeface="Arial Black" panose="020B0A04020102020204" pitchFamily="34" charset="0"/>
              </a:rPr>
              <a:pPr/>
              <a:t>‹Nº›</a:t>
            </a:fld>
            <a:endParaRPr lang="es-ES_tradnl" altLang="es-CL" sz="1300">
              <a:solidFill>
                <a:srgbClr val="8B7A4F"/>
              </a:solidFill>
              <a:latin typeface="Arial Black" panose="020B0A04020102020204" pitchFamily="34" charset="0"/>
            </a:endParaRPr>
          </a:p>
        </p:txBody>
      </p:sp>
    </p:spTree>
    <p:extLst>
      <p:ext uri="{BB962C8B-B14F-4D97-AF65-F5344CB8AC3E}">
        <p14:creationId xmlns:p14="http://schemas.microsoft.com/office/powerpoint/2010/main" val="13757007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cios Min : Blanco">
    <p:spTree>
      <p:nvGrpSpPr>
        <p:cNvPr id="1" name=""/>
        <p:cNvGrpSpPr/>
        <p:nvPr/>
      </p:nvGrpSpPr>
      <p:grpSpPr>
        <a:xfrm>
          <a:off x="0" y="0"/>
          <a:ext cx="0" cy="0"/>
          <a:chOff x="0" y="0"/>
          <a:chExt cx="0" cy="0"/>
        </a:xfrm>
      </p:grpSpPr>
      <p:cxnSp>
        <p:nvCxnSpPr>
          <p:cNvPr id="2" name="Conector recto 1">
            <a:extLst>
              <a:ext uri="{FF2B5EF4-FFF2-40B4-BE49-F238E27FC236}">
                <a16:creationId xmlns:a16="http://schemas.microsoft.com/office/drawing/2014/main" xmlns="" id="{A4D5F188-564F-444D-9B08-DC4404A18D7D}"/>
              </a:ext>
            </a:extLst>
          </p:cNvPr>
          <p:cNvCxnSpPr>
            <a:cxnSpLocks/>
          </p:cNvCxnSpPr>
          <p:nvPr userDrawn="1"/>
        </p:nvCxnSpPr>
        <p:spPr>
          <a:xfrm>
            <a:off x="428625" y="6276975"/>
            <a:ext cx="11106150" cy="0"/>
          </a:xfrm>
          <a:prstGeom prst="line">
            <a:avLst/>
          </a:prstGeom>
          <a:ln>
            <a:solidFill>
              <a:schemeClr val="bg1">
                <a:lumMod val="75000"/>
                <a:alpha val="86000"/>
              </a:schemeClr>
            </a:solidFill>
          </a:ln>
        </p:spPr>
        <p:style>
          <a:lnRef idx="1">
            <a:schemeClr val="accent1"/>
          </a:lnRef>
          <a:fillRef idx="0">
            <a:schemeClr val="accent1"/>
          </a:fillRef>
          <a:effectRef idx="0">
            <a:schemeClr val="accent1"/>
          </a:effectRef>
          <a:fontRef idx="minor">
            <a:schemeClr val="tx1"/>
          </a:fontRef>
        </p:style>
      </p:cxnSp>
      <p:sp>
        <p:nvSpPr>
          <p:cNvPr id="3" name="Rectángulo 2">
            <a:extLst>
              <a:ext uri="{FF2B5EF4-FFF2-40B4-BE49-F238E27FC236}">
                <a16:creationId xmlns:a16="http://schemas.microsoft.com/office/drawing/2014/main" xmlns="" id="{F98E9286-480A-4921-9914-C47A177C25EB}"/>
              </a:ext>
            </a:extLst>
          </p:cNvPr>
          <p:cNvSpPr>
            <a:spLocks noChangeArrowheads="1"/>
          </p:cNvSpPr>
          <p:nvPr userDrawn="1"/>
        </p:nvSpPr>
        <p:spPr bwMode="auto">
          <a:xfrm rot="16200000">
            <a:off x="11495088" y="5835650"/>
            <a:ext cx="2236788"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ES" altLang="es-CL" sz="1600" b="1">
                <a:solidFill>
                  <a:srgbClr val="705244"/>
                </a:solidFill>
              </a:rPr>
              <a:t>Precio de los Minerales</a:t>
            </a:r>
          </a:p>
        </p:txBody>
      </p:sp>
      <p:sp>
        <p:nvSpPr>
          <p:cNvPr id="4" name="Rectángulo: esquinas redondeadas 16">
            <a:hlinkClick r:id="rId2" action="ppaction://hlinksldjump"/>
            <a:extLst>
              <a:ext uri="{FF2B5EF4-FFF2-40B4-BE49-F238E27FC236}">
                <a16:creationId xmlns:a16="http://schemas.microsoft.com/office/drawing/2014/main" xmlns="" id="{2B1F5383-EC26-4C25-91E2-5AF1130C5E17}"/>
              </a:ext>
            </a:extLst>
          </p:cNvPr>
          <p:cNvSpPr/>
          <p:nvPr userDrawn="1"/>
        </p:nvSpPr>
        <p:spPr>
          <a:xfrm>
            <a:off x="9988550" y="6534150"/>
            <a:ext cx="1219200" cy="322263"/>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_tradnl" sz="1200" dirty="0"/>
              <a:t>Volver al Índice</a:t>
            </a:r>
          </a:p>
        </p:txBody>
      </p:sp>
      <p:sp>
        <p:nvSpPr>
          <p:cNvPr id="5" name="Slide Number Placeholder 5">
            <a:extLst>
              <a:ext uri="{FF2B5EF4-FFF2-40B4-BE49-F238E27FC236}">
                <a16:creationId xmlns:a16="http://schemas.microsoft.com/office/drawing/2014/main" xmlns="" id="{671E52C8-F6B8-496B-9315-E8E727443F93}"/>
              </a:ext>
            </a:extLst>
          </p:cNvPr>
          <p:cNvSpPr>
            <a:spLocks noGrp="1"/>
          </p:cNvSpPr>
          <p:nvPr>
            <p:ph type="sldNum" sz="quarter" idx="10"/>
          </p:nvPr>
        </p:nvSpPr>
        <p:spPr>
          <a:xfrm rot="16200000">
            <a:off x="11811000" y="6397625"/>
            <a:ext cx="1123950" cy="292100"/>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rgbClr val="5C5A58"/>
                </a:solidFill>
              </a:defRPr>
            </a:lvl1pPr>
          </a:lstStyle>
          <a:p>
            <a:r>
              <a:rPr lang="es-ES_tradnl" altLang="es-CL"/>
              <a:t>Página</a:t>
            </a:r>
            <a:r>
              <a:rPr lang="es-ES_tradnl" altLang="es-CL">
                <a:solidFill>
                  <a:schemeClr val="tx1"/>
                </a:solidFill>
              </a:rPr>
              <a:t>  </a:t>
            </a:r>
            <a:fld id="{FFA16A3B-A52F-4182-9908-34D35AAB349D}" type="slidenum">
              <a:rPr lang="es-ES_tradnl" altLang="es-CL" sz="1300">
                <a:solidFill>
                  <a:srgbClr val="705244"/>
                </a:solidFill>
                <a:latin typeface="Arial Black" panose="020B0A04020102020204" pitchFamily="34" charset="0"/>
              </a:rPr>
              <a:pPr/>
              <a:t>‹Nº›</a:t>
            </a:fld>
            <a:endParaRPr lang="es-ES_tradnl" altLang="es-CL" sz="1300">
              <a:solidFill>
                <a:srgbClr val="705244"/>
              </a:solidFill>
              <a:latin typeface="Arial Black" panose="020B0A04020102020204" pitchFamily="34" charset="0"/>
            </a:endParaRPr>
          </a:p>
        </p:txBody>
      </p:sp>
    </p:spTree>
    <p:extLst>
      <p:ext uri="{BB962C8B-B14F-4D97-AF65-F5344CB8AC3E}">
        <p14:creationId xmlns:p14="http://schemas.microsoft.com/office/powerpoint/2010/main" val="39769764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ecios Min : Notas y Fuente">
    <p:spTree>
      <p:nvGrpSpPr>
        <p:cNvPr id="1" name=""/>
        <p:cNvGrpSpPr/>
        <p:nvPr/>
      </p:nvGrpSpPr>
      <p:grpSpPr>
        <a:xfrm>
          <a:off x="0" y="0"/>
          <a:ext cx="0" cy="0"/>
          <a:chOff x="0" y="0"/>
          <a:chExt cx="0" cy="0"/>
        </a:xfrm>
      </p:grpSpPr>
      <p:cxnSp>
        <p:nvCxnSpPr>
          <p:cNvPr id="4" name="Conector recto 3">
            <a:extLst>
              <a:ext uri="{FF2B5EF4-FFF2-40B4-BE49-F238E27FC236}">
                <a16:creationId xmlns:a16="http://schemas.microsoft.com/office/drawing/2014/main" xmlns="" id="{BBD126EA-3622-4CFD-8230-9E4D88AFB223}"/>
              </a:ext>
            </a:extLst>
          </p:cNvPr>
          <p:cNvCxnSpPr>
            <a:cxnSpLocks/>
          </p:cNvCxnSpPr>
          <p:nvPr userDrawn="1"/>
        </p:nvCxnSpPr>
        <p:spPr>
          <a:xfrm>
            <a:off x="428625" y="6276975"/>
            <a:ext cx="11106150" cy="0"/>
          </a:xfrm>
          <a:prstGeom prst="line">
            <a:avLst/>
          </a:prstGeom>
          <a:ln>
            <a:solidFill>
              <a:schemeClr val="bg1">
                <a:lumMod val="75000"/>
                <a:alpha val="86000"/>
              </a:schemeClr>
            </a:solidFill>
          </a:ln>
        </p:spPr>
        <p:style>
          <a:lnRef idx="1">
            <a:schemeClr val="accent1"/>
          </a:lnRef>
          <a:fillRef idx="0">
            <a:schemeClr val="accent1"/>
          </a:fillRef>
          <a:effectRef idx="0">
            <a:schemeClr val="accent1"/>
          </a:effectRef>
          <a:fontRef idx="minor">
            <a:schemeClr val="tx1"/>
          </a:fontRef>
        </p:style>
      </p:cxnSp>
      <p:sp>
        <p:nvSpPr>
          <p:cNvPr id="5" name="Rectángulo 4">
            <a:extLst>
              <a:ext uri="{FF2B5EF4-FFF2-40B4-BE49-F238E27FC236}">
                <a16:creationId xmlns:a16="http://schemas.microsoft.com/office/drawing/2014/main" xmlns="" id="{FA4618AD-A620-408A-A557-8658F383FF84}"/>
              </a:ext>
            </a:extLst>
          </p:cNvPr>
          <p:cNvSpPr>
            <a:spLocks noChangeArrowheads="1"/>
          </p:cNvSpPr>
          <p:nvPr userDrawn="1"/>
        </p:nvSpPr>
        <p:spPr bwMode="auto">
          <a:xfrm rot="16200000">
            <a:off x="11495088" y="5835650"/>
            <a:ext cx="2236788"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ES" altLang="es-CL" sz="1600" b="1">
                <a:solidFill>
                  <a:srgbClr val="705244"/>
                </a:solidFill>
              </a:rPr>
              <a:t>Precio de los Minerales</a:t>
            </a:r>
          </a:p>
        </p:txBody>
      </p:sp>
      <p:sp>
        <p:nvSpPr>
          <p:cNvPr id="6" name="Rectángulo 7">
            <a:extLst>
              <a:ext uri="{FF2B5EF4-FFF2-40B4-BE49-F238E27FC236}">
                <a16:creationId xmlns:a16="http://schemas.microsoft.com/office/drawing/2014/main" xmlns="" id="{BE18C0BD-3EDB-48F1-8A40-0F5B594A1030}"/>
              </a:ext>
            </a:extLst>
          </p:cNvPr>
          <p:cNvSpPr>
            <a:spLocks noChangeArrowheads="1"/>
          </p:cNvSpPr>
          <p:nvPr userDrawn="1"/>
        </p:nvSpPr>
        <p:spPr bwMode="auto">
          <a:xfrm>
            <a:off x="5529263" y="6451600"/>
            <a:ext cx="904875" cy="328613"/>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CL" altLang="es-CL" sz="1400" b="1">
                <a:solidFill>
                  <a:srgbClr val="705244"/>
                </a:solidFill>
              </a:rPr>
              <a:t>FUENTE</a:t>
            </a:r>
            <a:r>
              <a:rPr lang="es-CL" altLang="es-CL" sz="1300">
                <a:solidFill>
                  <a:srgbClr val="705244"/>
                </a:solidFill>
              </a:rPr>
              <a:t> :</a:t>
            </a:r>
            <a:endParaRPr lang="es-ES_tradnl" altLang="es-CL" sz="1300">
              <a:solidFill>
                <a:srgbClr val="262626"/>
              </a:solidFill>
            </a:endParaRPr>
          </a:p>
        </p:txBody>
      </p:sp>
      <p:sp>
        <p:nvSpPr>
          <p:cNvPr id="7" name="Rectángulo: esquinas redondeadas 22">
            <a:hlinkClick r:id="rId2" action="ppaction://hlinksldjump"/>
            <a:extLst>
              <a:ext uri="{FF2B5EF4-FFF2-40B4-BE49-F238E27FC236}">
                <a16:creationId xmlns:a16="http://schemas.microsoft.com/office/drawing/2014/main" xmlns="" id="{688F0D85-A0EE-47BE-81BD-E10B52F0D482}"/>
              </a:ext>
            </a:extLst>
          </p:cNvPr>
          <p:cNvSpPr/>
          <p:nvPr userDrawn="1"/>
        </p:nvSpPr>
        <p:spPr>
          <a:xfrm>
            <a:off x="9988550" y="6534150"/>
            <a:ext cx="1219200" cy="322263"/>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_tradnl" sz="1200" dirty="0"/>
              <a:t>Volver al Índice</a:t>
            </a:r>
          </a:p>
        </p:txBody>
      </p:sp>
      <p:sp>
        <p:nvSpPr>
          <p:cNvPr id="22" name="Marcador de texto 30"/>
          <p:cNvSpPr>
            <a:spLocks noGrp="1"/>
          </p:cNvSpPr>
          <p:nvPr>
            <p:ph type="body" sz="quarter" idx="12"/>
          </p:nvPr>
        </p:nvSpPr>
        <p:spPr>
          <a:xfrm>
            <a:off x="6308928" y="6487324"/>
            <a:ext cx="3558698" cy="415458"/>
          </a:xfrm>
          <a:prstGeom prst="rect">
            <a:avLst/>
          </a:prstGeom>
        </p:spPr>
        <p:txBody>
          <a:bodyPr/>
          <a:lstStyle>
            <a:lvl1pPr marL="0" indent="0" algn="l">
              <a:lnSpc>
                <a:spcPct val="95000"/>
              </a:lnSpc>
              <a:spcBef>
                <a:spcPts val="0"/>
              </a:spcBef>
              <a:buNone/>
              <a:defRPr sz="1300" b="0">
                <a:solidFill>
                  <a:srgbClr val="262626"/>
                </a:solidFill>
              </a:defRPr>
            </a:lvl1pPr>
          </a:lstStyle>
          <a:p>
            <a:pPr lvl="0"/>
            <a:r>
              <a:rPr lang="es-ES"/>
              <a:t>Haga clic para modificar los estilos de texto del patrón</a:t>
            </a:r>
          </a:p>
        </p:txBody>
      </p:sp>
      <p:sp>
        <p:nvSpPr>
          <p:cNvPr id="24" name="Marcador de texto 30"/>
          <p:cNvSpPr>
            <a:spLocks noGrp="1"/>
          </p:cNvSpPr>
          <p:nvPr>
            <p:ph type="body" sz="quarter" idx="11"/>
          </p:nvPr>
        </p:nvSpPr>
        <p:spPr>
          <a:xfrm>
            <a:off x="578728" y="6462673"/>
            <a:ext cx="3335430" cy="687992"/>
          </a:xfrm>
          <a:prstGeom prst="rect">
            <a:avLst/>
          </a:prstGeom>
        </p:spPr>
        <p:txBody>
          <a:bodyPr/>
          <a:lstStyle>
            <a:lvl1pPr marL="0" indent="0" algn="l">
              <a:lnSpc>
                <a:spcPct val="95000"/>
              </a:lnSpc>
              <a:spcBef>
                <a:spcPts val="0"/>
              </a:spcBef>
              <a:buNone/>
              <a:defRPr sz="1300" b="0">
                <a:solidFill>
                  <a:srgbClr val="262626"/>
                </a:solidFill>
              </a:defRPr>
            </a:lvl1pPr>
          </a:lstStyle>
          <a:p>
            <a:pPr lvl="0"/>
            <a:r>
              <a:rPr lang="es-ES"/>
              <a:t>Haga clic para modificar los estilos de texto del patrón</a:t>
            </a:r>
          </a:p>
        </p:txBody>
      </p:sp>
      <p:sp>
        <p:nvSpPr>
          <p:cNvPr id="8" name="Slide Number Placeholder 5">
            <a:extLst>
              <a:ext uri="{FF2B5EF4-FFF2-40B4-BE49-F238E27FC236}">
                <a16:creationId xmlns:a16="http://schemas.microsoft.com/office/drawing/2014/main" xmlns="" id="{B025EC5B-9586-4E7B-BBBD-B4E979A84C9B}"/>
              </a:ext>
            </a:extLst>
          </p:cNvPr>
          <p:cNvSpPr>
            <a:spLocks noGrp="1"/>
          </p:cNvSpPr>
          <p:nvPr>
            <p:ph type="sldNum" sz="quarter" idx="13"/>
          </p:nvPr>
        </p:nvSpPr>
        <p:spPr>
          <a:xfrm rot="16200000">
            <a:off x="11811000" y="6397625"/>
            <a:ext cx="1123950" cy="292100"/>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rgbClr val="5C5A58"/>
                </a:solidFill>
              </a:defRPr>
            </a:lvl1pPr>
          </a:lstStyle>
          <a:p>
            <a:r>
              <a:rPr lang="es-ES_tradnl" altLang="es-CL"/>
              <a:t>Página</a:t>
            </a:r>
            <a:r>
              <a:rPr lang="es-ES_tradnl" altLang="es-CL">
                <a:solidFill>
                  <a:schemeClr val="tx1"/>
                </a:solidFill>
              </a:rPr>
              <a:t>  </a:t>
            </a:r>
            <a:fld id="{EE976CF5-1A28-498C-954F-2385A2D336E3}" type="slidenum">
              <a:rPr lang="es-ES_tradnl" altLang="es-CL" sz="1300">
                <a:solidFill>
                  <a:srgbClr val="705244"/>
                </a:solidFill>
                <a:latin typeface="Arial Black" panose="020B0A04020102020204" pitchFamily="34" charset="0"/>
              </a:rPr>
              <a:pPr/>
              <a:t>‹Nº›</a:t>
            </a:fld>
            <a:endParaRPr lang="es-ES_tradnl" altLang="es-CL" sz="1300">
              <a:solidFill>
                <a:srgbClr val="705244"/>
              </a:solidFill>
              <a:latin typeface="Arial Black" panose="020B0A04020102020204" pitchFamily="34" charset="0"/>
            </a:endParaRPr>
          </a:p>
        </p:txBody>
      </p:sp>
    </p:spTree>
    <p:extLst>
      <p:ext uri="{BB962C8B-B14F-4D97-AF65-F5344CB8AC3E}">
        <p14:creationId xmlns:p14="http://schemas.microsoft.com/office/powerpoint/2010/main" val="37435057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ecios Min : Sólo Fuente">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xmlns="" id="{3F8E57A4-5F92-4D06-A1B4-091CA7DD6482}"/>
              </a:ext>
            </a:extLst>
          </p:cNvPr>
          <p:cNvCxnSpPr>
            <a:cxnSpLocks/>
          </p:cNvCxnSpPr>
          <p:nvPr userDrawn="1"/>
        </p:nvCxnSpPr>
        <p:spPr>
          <a:xfrm>
            <a:off x="428625" y="6276975"/>
            <a:ext cx="11106150" cy="0"/>
          </a:xfrm>
          <a:prstGeom prst="line">
            <a:avLst/>
          </a:prstGeom>
          <a:ln>
            <a:solidFill>
              <a:schemeClr val="bg1">
                <a:lumMod val="75000"/>
                <a:alpha val="86000"/>
              </a:schemeClr>
            </a:solidFill>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xmlns="" id="{2B76EDC4-F3F2-416E-B75A-CDC9F5BDDB1E}"/>
              </a:ext>
            </a:extLst>
          </p:cNvPr>
          <p:cNvSpPr>
            <a:spLocks noChangeArrowheads="1"/>
          </p:cNvSpPr>
          <p:nvPr userDrawn="1"/>
        </p:nvSpPr>
        <p:spPr bwMode="auto">
          <a:xfrm rot="16200000">
            <a:off x="11495088" y="5835650"/>
            <a:ext cx="2236788"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ES" altLang="es-CL" sz="1600" b="1">
                <a:solidFill>
                  <a:srgbClr val="705244"/>
                </a:solidFill>
              </a:rPr>
              <a:t>Precio de los Minerales</a:t>
            </a:r>
          </a:p>
        </p:txBody>
      </p:sp>
      <p:sp>
        <p:nvSpPr>
          <p:cNvPr id="5" name="Rectángulo 7">
            <a:extLst>
              <a:ext uri="{FF2B5EF4-FFF2-40B4-BE49-F238E27FC236}">
                <a16:creationId xmlns:a16="http://schemas.microsoft.com/office/drawing/2014/main" xmlns="" id="{0791E50D-3596-41CA-8245-E09699C0E0A2}"/>
              </a:ext>
            </a:extLst>
          </p:cNvPr>
          <p:cNvSpPr>
            <a:spLocks noChangeArrowheads="1"/>
          </p:cNvSpPr>
          <p:nvPr userDrawn="1"/>
        </p:nvSpPr>
        <p:spPr bwMode="auto">
          <a:xfrm>
            <a:off x="5529263" y="6451600"/>
            <a:ext cx="904875" cy="328613"/>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CL" altLang="es-CL" sz="1400" b="1">
                <a:solidFill>
                  <a:srgbClr val="705244"/>
                </a:solidFill>
              </a:rPr>
              <a:t>FUENTE</a:t>
            </a:r>
            <a:r>
              <a:rPr lang="es-CL" altLang="es-CL" sz="1300">
                <a:solidFill>
                  <a:srgbClr val="705244"/>
                </a:solidFill>
              </a:rPr>
              <a:t> :</a:t>
            </a:r>
            <a:endParaRPr lang="es-ES_tradnl" altLang="es-CL" sz="1300">
              <a:solidFill>
                <a:srgbClr val="262626"/>
              </a:solidFill>
            </a:endParaRPr>
          </a:p>
        </p:txBody>
      </p:sp>
      <p:sp>
        <p:nvSpPr>
          <p:cNvPr id="6" name="Rectángulo: esquinas redondeadas 16">
            <a:hlinkClick r:id="rId2" action="ppaction://hlinksldjump"/>
            <a:extLst>
              <a:ext uri="{FF2B5EF4-FFF2-40B4-BE49-F238E27FC236}">
                <a16:creationId xmlns:a16="http://schemas.microsoft.com/office/drawing/2014/main" xmlns="" id="{FF0067EE-D4B4-4A92-8393-501A3591B867}"/>
              </a:ext>
            </a:extLst>
          </p:cNvPr>
          <p:cNvSpPr/>
          <p:nvPr userDrawn="1"/>
        </p:nvSpPr>
        <p:spPr>
          <a:xfrm>
            <a:off x="9988550" y="6534150"/>
            <a:ext cx="1219200" cy="322263"/>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_tradnl" sz="1200" dirty="0"/>
              <a:t>Volver al Índice</a:t>
            </a:r>
          </a:p>
        </p:txBody>
      </p:sp>
      <p:sp>
        <p:nvSpPr>
          <p:cNvPr id="16" name="Marcador de texto 30"/>
          <p:cNvSpPr>
            <a:spLocks noGrp="1"/>
          </p:cNvSpPr>
          <p:nvPr>
            <p:ph type="body" sz="quarter" idx="12"/>
          </p:nvPr>
        </p:nvSpPr>
        <p:spPr>
          <a:xfrm>
            <a:off x="6308928" y="6487324"/>
            <a:ext cx="3558698" cy="415458"/>
          </a:xfrm>
          <a:prstGeom prst="rect">
            <a:avLst/>
          </a:prstGeom>
        </p:spPr>
        <p:txBody>
          <a:bodyPr/>
          <a:lstStyle>
            <a:lvl1pPr marL="0" indent="0" algn="l">
              <a:lnSpc>
                <a:spcPct val="95000"/>
              </a:lnSpc>
              <a:spcBef>
                <a:spcPts val="0"/>
              </a:spcBef>
              <a:buNone/>
              <a:defRPr sz="1300" b="0">
                <a:solidFill>
                  <a:srgbClr val="262626"/>
                </a:solidFill>
              </a:defRPr>
            </a:lvl1pPr>
          </a:lstStyle>
          <a:p>
            <a:pPr lvl="0"/>
            <a:r>
              <a:rPr lang="es-ES"/>
              <a:t>Haga clic para modificar los estilos de texto del patrón</a:t>
            </a:r>
          </a:p>
        </p:txBody>
      </p:sp>
      <p:sp>
        <p:nvSpPr>
          <p:cNvPr id="7" name="Slide Number Placeholder 5">
            <a:extLst>
              <a:ext uri="{FF2B5EF4-FFF2-40B4-BE49-F238E27FC236}">
                <a16:creationId xmlns:a16="http://schemas.microsoft.com/office/drawing/2014/main" xmlns="" id="{E0900992-9636-4042-8D99-DB5E52073692}"/>
              </a:ext>
            </a:extLst>
          </p:cNvPr>
          <p:cNvSpPr>
            <a:spLocks noGrp="1"/>
          </p:cNvSpPr>
          <p:nvPr>
            <p:ph type="sldNum" sz="quarter" idx="13"/>
          </p:nvPr>
        </p:nvSpPr>
        <p:spPr>
          <a:xfrm rot="16200000">
            <a:off x="11811000" y="6397625"/>
            <a:ext cx="1123950" cy="292100"/>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rgbClr val="5C5A58"/>
                </a:solidFill>
              </a:defRPr>
            </a:lvl1pPr>
          </a:lstStyle>
          <a:p>
            <a:r>
              <a:rPr lang="es-ES_tradnl" altLang="es-CL"/>
              <a:t>Página</a:t>
            </a:r>
            <a:r>
              <a:rPr lang="es-ES_tradnl" altLang="es-CL">
                <a:solidFill>
                  <a:schemeClr val="tx1"/>
                </a:solidFill>
              </a:rPr>
              <a:t>  </a:t>
            </a:r>
            <a:fld id="{495D2005-51EC-42E1-982A-714ACD4B4188}" type="slidenum">
              <a:rPr lang="es-ES_tradnl" altLang="es-CL" sz="1300">
                <a:solidFill>
                  <a:srgbClr val="705244"/>
                </a:solidFill>
                <a:latin typeface="Arial Black" panose="020B0A04020102020204" pitchFamily="34" charset="0"/>
              </a:rPr>
              <a:pPr/>
              <a:t>‹Nº›</a:t>
            </a:fld>
            <a:endParaRPr lang="es-ES_tradnl" altLang="es-CL" sz="1300">
              <a:solidFill>
                <a:srgbClr val="705244"/>
              </a:solidFill>
              <a:latin typeface="Arial Black" panose="020B0A04020102020204" pitchFamily="34" charset="0"/>
            </a:endParaRPr>
          </a:p>
        </p:txBody>
      </p:sp>
    </p:spTree>
    <p:extLst>
      <p:ext uri="{BB962C8B-B14F-4D97-AF65-F5344CB8AC3E}">
        <p14:creationId xmlns:p14="http://schemas.microsoft.com/office/powerpoint/2010/main" val="1137659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erc Mundial : Sólo Fuente">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xmlns="" id="{DB0FC2C6-6DFB-421C-A891-4E1BF30DCC05}"/>
              </a:ext>
            </a:extLst>
          </p:cNvPr>
          <p:cNvCxnSpPr>
            <a:cxnSpLocks/>
          </p:cNvCxnSpPr>
          <p:nvPr userDrawn="1"/>
        </p:nvCxnSpPr>
        <p:spPr>
          <a:xfrm>
            <a:off x="428625" y="6276975"/>
            <a:ext cx="11106150" cy="0"/>
          </a:xfrm>
          <a:prstGeom prst="line">
            <a:avLst/>
          </a:prstGeom>
          <a:ln>
            <a:solidFill>
              <a:schemeClr val="bg1">
                <a:lumMod val="75000"/>
                <a:alpha val="86000"/>
              </a:schemeClr>
            </a:solidFill>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xmlns="" id="{6CC91E64-0C03-470D-9F6E-88C981E9763A}"/>
              </a:ext>
            </a:extLst>
          </p:cNvPr>
          <p:cNvSpPr>
            <a:spLocks noChangeArrowheads="1"/>
          </p:cNvSpPr>
          <p:nvPr userDrawn="1"/>
        </p:nvSpPr>
        <p:spPr bwMode="auto">
          <a:xfrm rot="16200000">
            <a:off x="10949782" y="5299869"/>
            <a:ext cx="3327400"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ES" altLang="es-CL" sz="1600" b="1">
                <a:solidFill>
                  <a:schemeClr val="accent1"/>
                </a:solidFill>
              </a:rPr>
              <a:t>Mercado Mundial de minerales</a:t>
            </a:r>
          </a:p>
        </p:txBody>
      </p:sp>
      <p:sp>
        <p:nvSpPr>
          <p:cNvPr id="5" name="Rectángulo 7">
            <a:extLst>
              <a:ext uri="{FF2B5EF4-FFF2-40B4-BE49-F238E27FC236}">
                <a16:creationId xmlns:a16="http://schemas.microsoft.com/office/drawing/2014/main" xmlns="" id="{88BF8088-0E53-4EF1-ADD5-B069AD905250}"/>
              </a:ext>
            </a:extLst>
          </p:cNvPr>
          <p:cNvSpPr>
            <a:spLocks noChangeArrowheads="1"/>
          </p:cNvSpPr>
          <p:nvPr userDrawn="1"/>
        </p:nvSpPr>
        <p:spPr bwMode="auto">
          <a:xfrm>
            <a:off x="5529263" y="6451600"/>
            <a:ext cx="904875" cy="328613"/>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CL" altLang="es-CL" sz="1400" b="1">
                <a:solidFill>
                  <a:srgbClr val="705244"/>
                </a:solidFill>
              </a:rPr>
              <a:t>FUENTE</a:t>
            </a:r>
            <a:r>
              <a:rPr lang="es-CL" altLang="es-CL" sz="1300">
                <a:solidFill>
                  <a:srgbClr val="705244"/>
                </a:solidFill>
              </a:rPr>
              <a:t> :</a:t>
            </a:r>
            <a:endParaRPr lang="es-ES_tradnl" altLang="es-CL" sz="1300">
              <a:solidFill>
                <a:srgbClr val="262626"/>
              </a:solidFill>
            </a:endParaRPr>
          </a:p>
        </p:txBody>
      </p:sp>
      <p:sp>
        <p:nvSpPr>
          <p:cNvPr id="6" name="Rectángulo: esquinas redondeadas 27">
            <a:hlinkClick r:id="rId2" action="ppaction://hlinksldjump"/>
            <a:extLst>
              <a:ext uri="{FF2B5EF4-FFF2-40B4-BE49-F238E27FC236}">
                <a16:creationId xmlns:a16="http://schemas.microsoft.com/office/drawing/2014/main" xmlns="" id="{8B4CB2CB-1C77-4671-A5A6-FD47842C93D9}"/>
              </a:ext>
            </a:extLst>
          </p:cNvPr>
          <p:cNvSpPr/>
          <p:nvPr userDrawn="1"/>
        </p:nvSpPr>
        <p:spPr>
          <a:xfrm>
            <a:off x="9988550" y="6534150"/>
            <a:ext cx="1219200" cy="322263"/>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_tradnl" sz="1200" dirty="0"/>
              <a:t>Volver al Índice</a:t>
            </a:r>
          </a:p>
        </p:txBody>
      </p:sp>
      <p:sp>
        <p:nvSpPr>
          <p:cNvPr id="27" name="Marcador de texto 30"/>
          <p:cNvSpPr>
            <a:spLocks noGrp="1"/>
          </p:cNvSpPr>
          <p:nvPr>
            <p:ph type="body" sz="quarter" idx="12"/>
          </p:nvPr>
        </p:nvSpPr>
        <p:spPr>
          <a:xfrm>
            <a:off x="6308928" y="6487324"/>
            <a:ext cx="3558698" cy="415458"/>
          </a:xfrm>
          <a:prstGeom prst="rect">
            <a:avLst/>
          </a:prstGeom>
        </p:spPr>
        <p:txBody>
          <a:bodyPr/>
          <a:lstStyle>
            <a:lvl1pPr marL="0" indent="0" algn="l">
              <a:lnSpc>
                <a:spcPct val="95000"/>
              </a:lnSpc>
              <a:spcBef>
                <a:spcPts val="0"/>
              </a:spcBef>
              <a:buNone/>
              <a:defRPr sz="1300" b="0">
                <a:solidFill>
                  <a:srgbClr val="262626"/>
                </a:solidFill>
              </a:defRPr>
            </a:lvl1pPr>
          </a:lstStyle>
          <a:p>
            <a:pPr lvl="0"/>
            <a:r>
              <a:rPr lang="es-ES"/>
              <a:t>Haga clic para modificar los estilos de texto del patrón</a:t>
            </a:r>
          </a:p>
        </p:txBody>
      </p:sp>
      <p:sp>
        <p:nvSpPr>
          <p:cNvPr id="7" name="Slide Number Placeholder 5">
            <a:extLst>
              <a:ext uri="{FF2B5EF4-FFF2-40B4-BE49-F238E27FC236}">
                <a16:creationId xmlns:a16="http://schemas.microsoft.com/office/drawing/2014/main" xmlns="" id="{E23B2663-A410-47DE-B93B-06C10B53DBF6}"/>
              </a:ext>
            </a:extLst>
          </p:cNvPr>
          <p:cNvSpPr>
            <a:spLocks noGrp="1"/>
          </p:cNvSpPr>
          <p:nvPr>
            <p:ph type="sldNum" sz="quarter" idx="13"/>
          </p:nvPr>
        </p:nvSpPr>
        <p:spPr>
          <a:xfrm rot="16200000">
            <a:off x="11795918" y="6415882"/>
            <a:ext cx="1122363" cy="292100"/>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rgbClr val="5C5A58"/>
                </a:solidFill>
              </a:defRPr>
            </a:lvl1pPr>
          </a:lstStyle>
          <a:p>
            <a:r>
              <a:rPr lang="es-ES_tradnl" altLang="es-CL"/>
              <a:t>Página</a:t>
            </a:r>
            <a:r>
              <a:rPr lang="es-ES_tradnl" altLang="es-CL">
                <a:solidFill>
                  <a:schemeClr val="tx1"/>
                </a:solidFill>
              </a:rPr>
              <a:t>  </a:t>
            </a:r>
            <a:fld id="{CCB2A795-6F78-4187-B304-45B978818855}" type="slidenum">
              <a:rPr lang="es-ES_tradnl" altLang="es-CL" sz="1300">
                <a:solidFill>
                  <a:schemeClr val="accent1"/>
                </a:solidFill>
                <a:latin typeface="Arial Black" panose="020B0A04020102020204" pitchFamily="34" charset="0"/>
              </a:rPr>
              <a:pPr/>
              <a:t>‹Nº›</a:t>
            </a:fld>
            <a:endParaRPr lang="es-ES_tradnl" altLang="es-CL" sz="1300">
              <a:solidFill>
                <a:schemeClr val="accent1"/>
              </a:solidFill>
              <a:latin typeface="Arial Black" panose="020B0A04020102020204" pitchFamily="34" charset="0"/>
            </a:endParaRPr>
          </a:p>
        </p:txBody>
      </p:sp>
    </p:spTree>
    <p:extLst>
      <p:ext uri="{BB962C8B-B14F-4D97-AF65-F5344CB8AC3E}">
        <p14:creationId xmlns:p14="http://schemas.microsoft.com/office/powerpoint/2010/main" val="23984784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od Min Chile : Blanco">
    <p:spTree>
      <p:nvGrpSpPr>
        <p:cNvPr id="1" name=""/>
        <p:cNvGrpSpPr/>
        <p:nvPr/>
      </p:nvGrpSpPr>
      <p:grpSpPr>
        <a:xfrm>
          <a:off x="0" y="0"/>
          <a:ext cx="0" cy="0"/>
          <a:chOff x="0" y="0"/>
          <a:chExt cx="0" cy="0"/>
        </a:xfrm>
      </p:grpSpPr>
      <p:cxnSp>
        <p:nvCxnSpPr>
          <p:cNvPr id="2" name="Conector recto 1">
            <a:extLst>
              <a:ext uri="{FF2B5EF4-FFF2-40B4-BE49-F238E27FC236}">
                <a16:creationId xmlns:a16="http://schemas.microsoft.com/office/drawing/2014/main" xmlns="" id="{A4661435-DD92-4392-8186-9B4163486F47}"/>
              </a:ext>
            </a:extLst>
          </p:cNvPr>
          <p:cNvCxnSpPr>
            <a:cxnSpLocks/>
          </p:cNvCxnSpPr>
          <p:nvPr userDrawn="1"/>
        </p:nvCxnSpPr>
        <p:spPr>
          <a:xfrm>
            <a:off x="428625" y="6276975"/>
            <a:ext cx="11106150" cy="0"/>
          </a:xfrm>
          <a:prstGeom prst="line">
            <a:avLst/>
          </a:prstGeom>
          <a:ln>
            <a:solidFill>
              <a:schemeClr val="bg1">
                <a:lumMod val="75000"/>
                <a:alpha val="86000"/>
              </a:schemeClr>
            </a:solidFill>
          </a:ln>
        </p:spPr>
        <p:style>
          <a:lnRef idx="1">
            <a:schemeClr val="accent1"/>
          </a:lnRef>
          <a:fillRef idx="0">
            <a:schemeClr val="accent1"/>
          </a:fillRef>
          <a:effectRef idx="0">
            <a:schemeClr val="accent1"/>
          </a:effectRef>
          <a:fontRef idx="minor">
            <a:schemeClr val="tx1"/>
          </a:fontRef>
        </p:style>
      </p:cxnSp>
      <p:sp>
        <p:nvSpPr>
          <p:cNvPr id="3" name="Rectángulo 2">
            <a:extLst>
              <a:ext uri="{FF2B5EF4-FFF2-40B4-BE49-F238E27FC236}">
                <a16:creationId xmlns:a16="http://schemas.microsoft.com/office/drawing/2014/main" xmlns="" id="{3FB22855-CBFE-4171-B165-6ED0A50922AF}"/>
              </a:ext>
            </a:extLst>
          </p:cNvPr>
          <p:cNvSpPr>
            <a:spLocks noChangeArrowheads="1"/>
          </p:cNvSpPr>
          <p:nvPr userDrawn="1"/>
        </p:nvSpPr>
        <p:spPr bwMode="auto">
          <a:xfrm rot="16200000">
            <a:off x="11276013" y="5616575"/>
            <a:ext cx="2674938"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ES" altLang="es-CL" sz="1600" b="1">
                <a:solidFill>
                  <a:srgbClr val="2C404E"/>
                </a:solidFill>
              </a:rPr>
              <a:t>Producción minera en Chile</a:t>
            </a:r>
          </a:p>
        </p:txBody>
      </p:sp>
      <p:sp>
        <p:nvSpPr>
          <p:cNvPr id="4" name="Rectángulo: esquinas redondeadas 16">
            <a:hlinkClick r:id="rId2" action="ppaction://hlinksldjump"/>
            <a:extLst>
              <a:ext uri="{FF2B5EF4-FFF2-40B4-BE49-F238E27FC236}">
                <a16:creationId xmlns:a16="http://schemas.microsoft.com/office/drawing/2014/main" xmlns="" id="{6FA51539-C0C9-4CC0-92B0-5DC3A409C494}"/>
              </a:ext>
            </a:extLst>
          </p:cNvPr>
          <p:cNvSpPr/>
          <p:nvPr userDrawn="1"/>
        </p:nvSpPr>
        <p:spPr>
          <a:xfrm>
            <a:off x="9988550" y="6534150"/>
            <a:ext cx="1219200" cy="322263"/>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_tradnl" sz="1200" dirty="0"/>
              <a:t>Volver al Índice</a:t>
            </a:r>
          </a:p>
        </p:txBody>
      </p:sp>
      <p:sp>
        <p:nvSpPr>
          <p:cNvPr id="5" name="Slide Number Placeholder 5">
            <a:extLst>
              <a:ext uri="{FF2B5EF4-FFF2-40B4-BE49-F238E27FC236}">
                <a16:creationId xmlns:a16="http://schemas.microsoft.com/office/drawing/2014/main" xmlns="" id="{17AF67CD-179A-4CE1-AEBC-7A59494D0B24}"/>
              </a:ext>
            </a:extLst>
          </p:cNvPr>
          <p:cNvSpPr>
            <a:spLocks noGrp="1"/>
          </p:cNvSpPr>
          <p:nvPr>
            <p:ph type="sldNum" sz="quarter" idx="10"/>
          </p:nvPr>
        </p:nvSpPr>
        <p:spPr>
          <a:xfrm rot="16200000">
            <a:off x="11811000" y="6397625"/>
            <a:ext cx="1123950" cy="292100"/>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rgbClr val="5C5A58"/>
                </a:solidFill>
              </a:defRPr>
            </a:lvl1pPr>
          </a:lstStyle>
          <a:p>
            <a:r>
              <a:rPr lang="es-ES_tradnl" altLang="es-CL"/>
              <a:t>Página</a:t>
            </a:r>
            <a:r>
              <a:rPr lang="es-ES_tradnl" altLang="es-CL">
                <a:solidFill>
                  <a:schemeClr val="tx1"/>
                </a:solidFill>
              </a:rPr>
              <a:t>  </a:t>
            </a:r>
            <a:fld id="{B9DAC057-31C0-49A2-B788-DC926A767C98}" type="slidenum">
              <a:rPr lang="es-ES_tradnl" altLang="es-CL" sz="1300">
                <a:solidFill>
                  <a:srgbClr val="2C404E"/>
                </a:solidFill>
                <a:latin typeface="Arial Black" panose="020B0A04020102020204" pitchFamily="34" charset="0"/>
              </a:rPr>
              <a:pPr/>
              <a:t>‹Nº›</a:t>
            </a:fld>
            <a:endParaRPr lang="es-ES_tradnl" altLang="es-CL" sz="1300">
              <a:solidFill>
                <a:srgbClr val="2C404E"/>
              </a:solidFill>
              <a:latin typeface="Arial Black" panose="020B0A04020102020204" pitchFamily="34" charset="0"/>
            </a:endParaRPr>
          </a:p>
        </p:txBody>
      </p:sp>
    </p:spTree>
    <p:extLst>
      <p:ext uri="{BB962C8B-B14F-4D97-AF65-F5344CB8AC3E}">
        <p14:creationId xmlns:p14="http://schemas.microsoft.com/office/powerpoint/2010/main" val="22778472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od Min Chile : Notas y Fuente">
    <p:spTree>
      <p:nvGrpSpPr>
        <p:cNvPr id="1" name=""/>
        <p:cNvGrpSpPr/>
        <p:nvPr/>
      </p:nvGrpSpPr>
      <p:grpSpPr>
        <a:xfrm>
          <a:off x="0" y="0"/>
          <a:ext cx="0" cy="0"/>
          <a:chOff x="0" y="0"/>
          <a:chExt cx="0" cy="0"/>
        </a:xfrm>
      </p:grpSpPr>
      <p:cxnSp>
        <p:nvCxnSpPr>
          <p:cNvPr id="4" name="Conector recto 3">
            <a:extLst>
              <a:ext uri="{FF2B5EF4-FFF2-40B4-BE49-F238E27FC236}">
                <a16:creationId xmlns:a16="http://schemas.microsoft.com/office/drawing/2014/main" xmlns="" id="{0B9A9AC7-0FDD-4D4D-8102-F09148807168}"/>
              </a:ext>
            </a:extLst>
          </p:cNvPr>
          <p:cNvCxnSpPr>
            <a:cxnSpLocks/>
          </p:cNvCxnSpPr>
          <p:nvPr userDrawn="1"/>
        </p:nvCxnSpPr>
        <p:spPr>
          <a:xfrm>
            <a:off x="428625" y="6276975"/>
            <a:ext cx="11106150" cy="0"/>
          </a:xfrm>
          <a:prstGeom prst="line">
            <a:avLst/>
          </a:prstGeom>
          <a:ln>
            <a:solidFill>
              <a:schemeClr val="bg1">
                <a:lumMod val="75000"/>
                <a:alpha val="86000"/>
              </a:schemeClr>
            </a:solidFill>
          </a:ln>
        </p:spPr>
        <p:style>
          <a:lnRef idx="1">
            <a:schemeClr val="accent1"/>
          </a:lnRef>
          <a:fillRef idx="0">
            <a:schemeClr val="accent1"/>
          </a:fillRef>
          <a:effectRef idx="0">
            <a:schemeClr val="accent1"/>
          </a:effectRef>
          <a:fontRef idx="minor">
            <a:schemeClr val="tx1"/>
          </a:fontRef>
        </p:style>
      </p:cxnSp>
      <p:sp>
        <p:nvSpPr>
          <p:cNvPr id="5" name="Rectángulo 4">
            <a:extLst>
              <a:ext uri="{FF2B5EF4-FFF2-40B4-BE49-F238E27FC236}">
                <a16:creationId xmlns:a16="http://schemas.microsoft.com/office/drawing/2014/main" xmlns="" id="{6D9666D0-6128-446D-92FE-EDE6A003DC32}"/>
              </a:ext>
            </a:extLst>
          </p:cNvPr>
          <p:cNvSpPr>
            <a:spLocks noChangeArrowheads="1"/>
          </p:cNvSpPr>
          <p:nvPr userDrawn="1"/>
        </p:nvSpPr>
        <p:spPr bwMode="auto">
          <a:xfrm rot="16200000">
            <a:off x="11276013" y="5616575"/>
            <a:ext cx="2674938"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ES" altLang="es-CL" sz="1600" b="1">
                <a:solidFill>
                  <a:srgbClr val="2C404E"/>
                </a:solidFill>
              </a:rPr>
              <a:t>Producción minera en Chile</a:t>
            </a:r>
          </a:p>
        </p:txBody>
      </p:sp>
      <p:sp>
        <p:nvSpPr>
          <p:cNvPr id="6" name="Rectángulo 7">
            <a:extLst>
              <a:ext uri="{FF2B5EF4-FFF2-40B4-BE49-F238E27FC236}">
                <a16:creationId xmlns:a16="http://schemas.microsoft.com/office/drawing/2014/main" xmlns="" id="{DBEB1EFA-F57A-4E80-B600-9B0F720F7B30}"/>
              </a:ext>
            </a:extLst>
          </p:cNvPr>
          <p:cNvSpPr>
            <a:spLocks noChangeArrowheads="1"/>
          </p:cNvSpPr>
          <p:nvPr userDrawn="1"/>
        </p:nvSpPr>
        <p:spPr bwMode="auto">
          <a:xfrm>
            <a:off x="5529263" y="6451600"/>
            <a:ext cx="904875" cy="328613"/>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CL" altLang="es-CL" sz="1400" b="1">
                <a:solidFill>
                  <a:srgbClr val="705244"/>
                </a:solidFill>
              </a:rPr>
              <a:t>FUENTE</a:t>
            </a:r>
            <a:r>
              <a:rPr lang="es-CL" altLang="es-CL" sz="1300">
                <a:solidFill>
                  <a:srgbClr val="705244"/>
                </a:solidFill>
              </a:rPr>
              <a:t> :</a:t>
            </a:r>
            <a:endParaRPr lang="es-ES_tradnl" altLang="es-CL" sz="1300">
              <a:solidFill>
                <a:srgbClr val="262626"/>
              </a:solidFill>
            </a:endParaRPr>
          </a:p>
        </p:txBody>
      </p:sp>
      <p:sp>
        <p:nvSpPr>
          <p:cNvPr id="7" name="Rectángulo: esquinas redondeadas 22">
            <a:hlinkClick r:id="rId2" action="ppaction://hlinksldjump"/>
            <a:extLst>
              <a:ext uri="{FF2B5EF4-FFF2-40B4-BE49-F238E27FC236}">
                <a16:creationId xmlns:a16="http://schemas.microsoft.com/office/drawing/2014/main" xmlns="" id="{FB6F8560-C372-4BB9-8C46-BEF8B13E5058}"/>
              </a:ext>
            </a:extLst>
          </p:cNvPr>
          <p:cNvSpPr/>
          <p:nvPr userDrawn="1"/>
        </p:nvSpPr>
        <p:spPr>
          <a:xfrm>
            <a:off x="9988550" y="6534150"/>
            <a:ext cx="1219200" cy="322263"/>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_tradnl" sz="1200" dirty="0"/>
              <a:t>Volver al Índice</a:t>
            </a:r>
          </a:p>
        </p:txBody>
      </p:sp>
      <p:sp>
        <p:nvSpPr>
          <p:cNvPr id="22" name="Marcador de texto 30"/>
          <p:cNvSpPr>
            <a:spLocks noGrp="1"/>
          </p:cNvSpPr>
          <p:nvPr>
            <p:ph type="body" sz="quarter" idx="12"/>
          </p:nvPr>
        </p:nvSpPr>
        <p:spPr>
          <a:xfrm>
            <a:off x="6308928" y="6487324"/>
            <a:ext cx="3558698" cy="415458"/>
          </a:xfrm>
          <a:prstGeom prst="rect">
            <a:avLst/>
          </a:prstGeom>
        </p:spPr>
        <p:txBody>
          <a:bodyPr/>
          <a:lstStyle>
            <a:lvl1pPr marL="0" indent="0" algn="l">
              <a:lnSpc>
                <a:spcPct val="95000"/>
              </a:lnSpc>
              <a:spcBef>
                <a:spcPts val="0"/>
              </a:spcBef>
              <a:buNone/>
              <a:defRPr sz="1300" b="0">
                <a:solidFill>
                  <a:srgbClr val="262626"/>
                </a:solidFill>
              </a:defRPr>
            </a:lvl1pPr>
          </a:lstStyle>
          <a:p>
            <a:pPr lvl="0"/>
            <a:r>
              <a:rPr lang="es-ES"/>
              <a:t>Haga clic para modificar los estilos de texto del patrón</a:t>
            </a:r>
          </a:p>
        </p:txBody>
      </p:sp>
      <p:sp>
        <p:nvSpPr>
          <p:cNvPr id="24" name="Marcador de texto 30"/>
          <p:cNvSpPr>
            <a:spLocks noGrp="1"/>
          </p:cNvSpPr>
          <p:nvPr>
            <p:ph type="body" sz="quarter" idx="11"/>
          </p:nvPr>
        </p:nvSpPr>
        <p:spPr>
          <a:xfrm>
            <a:off x="578728" y="6462673"/>
            <a:ext cx="3335430" cy="687992"/>
          </a:xfrm>
          <a:prstGeom prst="rect">
            <a:avLst/>
          </a:prstGeom>
        </p:spPr>
        <p:txBody>
          <a:bodyPr/>
          <a:lstStyle>
            <a:lvl1pPr marL="0" indent="0" algn="l">
              <a:lnSpc>
                <a:spcPct val="95000"/>
              </a:lnSpc>
              <a:spcBef>
                <a:spcPts val="0"/>
              </a:spcBef>
              <a:buNone/>
              <a:defRPr sz="1300" b="0">
                <a:solidFill>
                  <a:srgbClr val="262626"/>
                </a:solidFill>
              </a:defRPr>
            </a:lvl1pPr>
          </a:lstStyle>
          <a:p>
            <a:pPr lvl="0"/>
            <a:r>
              <a:rPr lang="es-ES"/>
              <a:t>Haga clic para modificar los estilos de texto del patrón</a:t>
            </a:r>
          </a:p>
        </p:txBody>
      </p:sp>
      <p:sp>
        <p:nvSpPr>
          <p:cNvPr id="8" name="Slide Number Placeholder 5">
            <a:extLst>
              <a:ext uri="{FF2B5EF4-FFF2-40B4-BE49-F238E27FC236}">
                <a16:creationId xmlns:a16="http://schemas.microsoft.com/office/drawing/2014/main" xmlns="" id="{D3CDA436-C633-45DA-8A31-145921B3885F}"/>
              </a:ext>
            </a:extLst>
          </p:cNvPr>
          <p:cNvSpPr>
            <a:spLocks noGrp="1"/>
          </p:cNvSpPr>
          <p:nvPr>
            <p:ph type="sldNum" sz="quarter" idx="13"/>
          </p:nvPr>
        </p:nvSpPr>
        <p:spPr>
          <a:xfrm rot="16200000">
            <a:off x="11811000" y="6397625"/>
            <a:ext cx="1123950" cy="292100"/>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rgbClr val="5C5A58"/>
                </a:solidFill>
              </a:defRPr>
            </a:lvl1pPr>
          </a:lstStyle>
          <a:p>
            <a:r>
              <a:rPr lang="es-ES_tradnl" altLang="es-CL"/>
              <a:t>Página</a:t>
            </a:r>
            <a:r>
              <a:rPr lang="es-ES_tradnl" altLang="es-CL">
                <a:solidFill>
                  <a:schemeClr val="tx1"/>
                </a:solidFill>
              </a:rPr>
              <a:t>  </a:t>
            </a:r>
            <a:fld id="{3B3E5BF0-0067-48B1-B38D-AF4E79AA3F11}" type="slidenum">
              <a:rPr lang="es-ES_tradnl" altLang="es-CL" sz="1300">
                <a:solidFill>
                  <a:srgbClr val="2C404E"/>
                </a:solidFill>
                <a:latin typeface="Arial Black" panose="020B0A04020102020204" pitchFamily="34" charset="0"/>
              </a:rPr>
              <a:pPr/>
              <a:t>‹Nº›</a:t>
            </a:fld>
            <a:endParaRPr lang="es-ES_tradnl" altLang="es-CL" sz="1300">
              <a:solidFill>
                <a:srgbClr val="2C404E"/>
              </a:solidFill>
              <a:latin typeface="Arial Black" panose="020B0A04020102020204" pitchFamily="34" charset="0"/>
            </a:endParaRPr>
          </a:p>
        </p:txBody>
      </p:sp>
    </p:spTree>
    <p:extLst>
      <p:ext uri="{BB962C8B-B14F-4D97-AF65-F5344CB8AC3E}">
        <p14:creationId xmlns:p14="http://schemas.microsoft.com/office/powerpoint/2010/main" val="3408865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Prod Min Chile : Sólo Fuente">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xmlns="" id="{6E69AAF2-4FAE-4AD4-BF7F-7B595F4CDA89}"/>
              </a:ext>
            </a:extLst>
          </p:cNvPr>
          <p:cNvCxnSpPr>
            <a:cxnSpLocks/>
          </p:cNvCxnSpPr>
          <p:nvPr userDrawn="1"/>
        </p:nvCxnSpPr>
        <p:spPr>
          <a:xfrm>
            <a:off x="428625" y="6276975"/>
            <a:ext cx="11106150" cy="0"/>
          </a:xfrm>
          <a:prstGeom prst="line">
            <a:avLst/>
          </a:prstGeom>
          <a:ln>
            <a:solidFill>
              <a:schemeClr val="bg1">
                <a:lumMod val="75000"/>
                <a:alpha val="86000"/>
              </a:schemeClr>
            </a:solidFill>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xmlns="" id="{7F97CE07-A209-4626-8E85-A5B47CFA2C96}"/>
              </a:ext>
            </a:extLst>
          </p:cNvPr>
          <p:cNvSpPr>
            <a:spLocks noChangeArrowheads="1"/>
          </p:cNvSpPr>
          <p:nvPr userDrawn="1"/>
        </p:nvSpPr>
        <p:spPr bwMode="auto">
          <a:xfrm rot="16200000">
            <a:off x="11276013" y="5616575"/>
            <a:ext cx="2674938"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ES" altLang="es-CL" sz="1600" b="1">
                <a:solidFill>
                  <a:srgbClr val="2C404E"/>
                </a:solidFill>
              </a:rPr>
              <a:t>Producción minera en Chile</a:t>
            </a:r>
          </a:p>
        </p:txBody>
      </p:sp>
      <p:sp>
        <p:nvSpPr>
          <p:cNvPr id="5" name="Rectángulo 7">
            <a:extLst>
              <a:ext uri="{FF2B5EF4-FFF2-40B4-BE49-F238E27FC236}">
                <a16:creationId xmlns:a16="http://schemas.microsoft.com/office/drawing/2014/main" xmlns="" id="{45C00C17-2855-4845-8651-7DD71EBE3C93}"/>
              </a:ext>
            </a:extLst>
          </p:cNvPr>
          <p:cNvSpPr>
            <a:spLocks noChangeArrowheads="1"/>
          </p:cNvSpPr>
          <p:nvPr userDrawn="1"/>
        </p:nvSpPr>
        <p:spPr bwMode="auto">
          <a:xfrm>
            <a:off x="5529263" y="6451600"/>
            <a:ext cx="904875" cy="328613"/>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CL" altLang="es-CL" sz="1400" b="1">
                <a:solidFill>
                  <a:srgbClr val="705244"/>
                </a:solidFill>
              </a:rPr>
              <a:t>FUENTE</a:t>
            </a:r>
            <a:r>
              <a:rPr lang="es-CL" altLang="es-CL" sz="1300">
                <a:solidFill>
                  <a:srgbClr val="705244"/>
                </a:solidFill>
              </a:rPr>
              <a:t> :</a:t>
            </a:r>
            <a:endParaRPr lang="es-ES_tradnl" altLang="es-CL" sz="1300">
              <a:solidFill>
                <a:srgbClr val="262626"/>
              </a:solidFill>
            </a:endParaRPr>
          </a:p>
        </p:txBody>
      </p:sp>
      <p:sp>
        <p:nvSpPr>
          <p:cNvPr id="6" name="Rectángulo: esquinas redondeadas 16">
            <a:hlinkClick r:id="rId2" action="ppaction://hlinksldjump"/>
            <a:extLst>
              <a:ext uri="{FF2B5EF4-FFF2-40B4-BE49-F238E27FC236}">
                <a16:creationId xmlns:a16="http://schemas.microsoft.com/office/drawing/2014/main" xmlns="" id="{BAEEFF14-8077-483B-9F20-F00A7681117E}"/>
              </a:ext>
            </a:extLst>
          </p:cNvPr>
          <p:cNvSpPr/>
          <p:nvPr userDrawn="1"/>
        </p:nvSpPr>
        <p:spPr>
          <a:xfrm>
            <a:off x="9988550" y="6534150"/>
            <a:ext cx="1219200" cy="322263"/>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_tradnl" sz="1200" dirty="0"/>
              <a:t>Volver al Índice</a:t>
            </a:r>
          </a:p>
        </p:txBody>
      </p:sp>
      <p:sp>
        <p:nvSpPr>
          <p:cNvPr id="16" name="Marcador de texto 30"/>
          <p:cNvSpPr>
            <a:spLocks noGrp="1"/>
          </p:cNvSpPr>
          <p:nvPr>
            <p:ph type="body" sz="quarter" idx="12"/>
          </p:nvPr>
        </p:nvSpPr>
        <p:spPr>
          <a:xfrm>
            <a:off x="6308928" y="6487324"/>
            <a:ext cx="3558698" cy="415458"/>
          </a:xfrm>
          <a:prstGeom prst="rect">
            <a:avLst/>
          </a:prstGeom>
        </p:spPr>
        <p:txBody>
          <a:bodyPr/>
          <a:lstStyle>
            <a:lvl1pPr marL="0" indent="0" algn="l">
              <a:lnSpc>
                <a:spcPct val="95000"/>
              </a:lnSpc>
              <a:spcBef>
                <a:spcPts val="0"/>
              </a:spcBef>
              <a:buNone/>
              <a:defRPr sz="1300" b="0">
                <a:solidFill>
                  <a:srgbClr val="262626"/>
                </a:solidFill>
              </a:defRPr>
            </a:lvl1pPr>
          </a:lstStyle>
          <a:p>
            <a:pPr lvl="0"/>
            <a:r>
              <a:rPr lang="es-ES"/>
              <a:t>Haga clic para modificar los estilos de texto del patrón</a:t>
            </a:r>
          </a:p>
        </p:txBody>
      </p:sp>
      <p:sp>
        <p:nvSpPr>
          <p:cNvPr id="7" name="Slide Number Placeholder 5">
            <a:extLst>
              <a:ext uri="{FF2B5EF4-FFF2-40B4-BE49-F238E27FC236}">
                <a16:creationId xmlns:a16="http://schemas.microsoft.com/office/drawing/2014/main" xmlns="" id="{4C030E02-6214-4DA7-A95F-9FF99A203FC3}"/>
              </a:ext>
            </a:extLst>
          </p:cNvPr>
          <p:cNvSpPr>
            <a:spLocks noGrp="1"/>
          </p:cNvSpPr>
          <p:nvPr>
            <p:ph type="sldNum" sz="quarter" idx="13"/>
          </p:nvPr>
        </p:nvSpPr>
        <p:spPr>
          <a:xfrm rot="16200000">
            <a:off x="11811000" y="6397625"/>
            <a:ext cx="1123950" cy="292100"/>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rgbClr val="5C5A58"/>
                </a:solidFill>
              </a:defRPr>
            </a:lvl1pPr>
          </a:lstStyle>
          <a:p>
            <a:r>
              <a:rPr lang="es-ES_tradnl" altLang="es-CL"/>
              <a:t>Página</a:t>
            </a:r>
            <a:r>
              <a:rPr lang="es-ES_tradnl" altLang="es-CL">
                <a:solidFill>
                  <a:schemeClr val="tx1"/>
                </a:solidFill>
              </a:rPr>
              <a:t>  </a:t>
            </a:r>
            <a:fld id="{311DCDA7-3A02-4014-93C5-AF1A64E8F62B}" type="slidenum">
              <a:rPr lang="es-ES_tradnl" altLang="es-CL" sz="1300">
                <a:solidFill>
                  <a:srgbClr val="2C404E"/>
                </a:solidFill>
                <a:latin typeface="Arial Black" panose="020B0A04020102020204" pitchFamily="34" charset="0"/>
              </a:rPr>
              <a:pPr/>
              <a:t>‹Nº›</a:t>
            </a:fld>
            <a:endParaRPr lang="es-ES_tradnl" altLang="es-CL" sz="1300">
              <a:solidFill>
                <a:srgbClr val="2C404E"/>
              </a:solidFill>
              <a:latin typeface="Arial Black" panose="020B0A04020102020204" pitchFamily="34" charset="0"/>
            </a:endParaRPr>
          </a:p>
        </p:txBody>
      </p:sp>
    </p:spTree>
    <p:extLst>
      <p:ext uri="{BB962C8B-B14F-4D97-AF65-F5344CB8AC3E}">
        <p14:creationId xmlns:p14="http://schemas.microsoft.com/office/powerpoint/2010/main" val="20068108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Insumos Estrat : Título y  Fuente">
    <p:spTree>
      <p:nvGrpSpPr>
        <p:cNvPr id="1" name=""/>
        <p:cNvGrpSpPr/>
        <p:nvPr/>
      </p:nvGrpSpPr>
      <p:grpSpPr>
        <a:xfrm>
          <a:off x="0" y="0"/>
          <a:ext cx="0" cy="0"/>
          <a:chOff x="0" y="0"/>
          <a:chExt cx="0" cy="0"/>
        </a:xfrm>
      </p:grpSpPr>
      <p:cxnSp>
        <p:nvCxnSpPr>
          <p:cNvPr id="4" name="Conector recto 3">
            <a:extLst>
              <a:ext uri="{FF2B5EF4-FFF2-40B4-BE49-F238E27FC236}">
                <a16:creationId xmlns:a16="http://schemas.microsoft.com/office/drawing/2014/main" xmlns="" id="{529B5400-2C66-4076-A0AE-64959F278B41}"/>
              </a:ext>
            </a:extLst>
          </p:cNvPr>
          <p:cNvCxnSpPr>
            <a:cxnSpLocks/>
          </p:cNvCxnSpPr>
          <p:nvPr userDrawn="1"/>
        </p:nvCxnSpPr>
        <p:spPr>
          <a:xfrm>
            <a:off x="428625" y="6276975"/>
            <a:ext cx="11106150" cy="0"/>
          </a:xfrm>
          <a:prstGeom prst="line">
            <a:avLst/>
          </a:prstGeom>
          <a:ln>
            <a:solidFill>
              <a:schemeClr val="bg1">
                <a:lumMod val="75000"/>
                <a:alpha val="86000"/>
              </a:schemeClr>
            </a:solidFill>
          </a:ln>
        </p:spPr>
        <p:style>
          <a:lnRef idx="1">
            <a:schemeClr val="accent1"/>
          </a:lnRef>
          <a:fillRef idx="0">
            <a:schemeClr val="accent1"/>
          </a:fillRef>
          <a:effectRef idx="0">
            <a:schemeClr val="accent1"/>
          </a:effectRef>
          <a:fontRef idx="minor">
            <a:schemeClr val="tx1"/>
          </a:fontRef>
        </p:style>
      </p:cxnSp>
      <p:sp>
        <p:nvSpPr>
          <p:cNvPr id="5" name="Rectángulo 4">
            <a:extLst>
              <a:ext uri="{FF2B5EF4-FFF2-40B4-BE49-F238E27FC236}">
                <a16:creationId xmlns:a16="http://schemas.microsoft.com/office/drawing/2014/main" xmlns="" id="{489D7B3C-2B4E-4037-8624-434D50344A3D}"/>
              </a:ext>
            </a:extLst>
          </p:cNvPr>
          <p:cNvSpPr>
            <a:spLocks noChangeArrowheads="1"/>
          </p:cNvSpPr>
          <p:nvPr userDrawn="1"/>
        </p:nvSpPr>
        <p:spPr bwMode="auto">
          <a:xfrm rot="16200000">
            <a:off x="10394950" y="4745038"/>
            <a:ext cx="4437063"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ES_tradnl" altLang="es-CL" sz="1600" b="1">
                <a:solidFill>
                  <a:schemeClr val="accent1"/>
                </a:solidFill>
              </a:rPr>
              <a:t>Insumos Estratégicos: Energía y agua pura </a:t>
            </a:r>
          </a:p>
        </p:txBody>
      </p:sp>
      <p:sp>
        <p:nvSpPr>
          <p:cNvPr id="6" name="Rectángulo: esquinas redondeadas 23">
            <a:hlinkClick r:id="rId2" action="ppaction://hlinksldjump"/>
            <a:extLst>
              <a:ext uri="{FF2B5EF4-FFF2-40B4-BE49-F238E27FC236}">
                <a16:creationId xmlns:a16="http://schemas.microsoft.com/office/drawing/2014/main" xmlns="" id="{E304FBA4-682F-4FAF-BE8E-1259AAC33083}"/>
              </a:ext>
            </a:extLst>
          </p:cNvPr>
          <p:cNvSpPr/>
          <p:nvPr userDrawn="1"/>
        </p:nvSpPr>
        <p:spPr>
          <a:xfrm>
            <a:off x="9988550" y="6534150"/>
            <a:ext cx="1219200" cy="322263"/>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_tradnl" sz="1200" dirty="0"/>
              <a:t>Volver al Índice</a:t>
            </a:r>
          </a:p>
        </p:txBody>
      </p:sp>
      <p:sp>
        <p:nvSpPr>
          <p:cNvPr id="7" name="Rectángulo 10">
            <a:extLst>
              <a:ext uri="{FF2B5EF4-FFF2-40B4-BE49-F238E27FC236}">
                <a16:creationId xmlns:a16="http://schemas.microsoft.com/office/drawing/2014/main" xmlns="" id="{EB1DD0BA-8CCD-4C54-BFF9-39DD573A60EA}"/>
              </a:ext>
            </a:extLst>
          </p:cNvPr>
          <p:cNvSpPr>
            <a:spLocks noChangeArrowheads="1"/>
          </p:cNvSpPr>
          <p:nvPr userDrawn="1"/>
        </p:nvSpPr>
        <p:spPr bwMode="auto">
          <a:xfrm>
            <a:off x="5529263" y="6451600"/>
            <a:ext cx="904875" cy="328613"/>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CL" altLang="es-CL" sz="1400" b="1">
                <a:solidFill>
                  <a:srgbClr val="705244"/>
                </a:solidFill>
              </a:rPr>
              <a:t>FUENTE</a:t>
            </a:r>
            <a:r>
              <a:rPr lang="es-CL" altLang="es-CL" sz="1300">
                <a:solidFill>
                  <a:srgbClr val="705244"/>
                </a:solidFill>
              </a:rPr>
              <a:t> :</a:t>
            </a:r>
            <a:endParaRPr lang="es-ES_tradnl" altLang="es-CL" sz="1300">
              <a:solidFill>
                <a:srgbClr val="262626"/>
              </a:solidFill>
            </a:endParaRPr>
          </a:p>
        </p:txBody>
      </p:sp>
      <p:sp>
        <p:nvSpPr>
          <p:cNvPr id="46" name="Marcador de texto 45"/>
          <p:cNvSpPr>
            <a:spLocks noGrp="1"/>
          </p:cNvSpPr>
          <p:nvPr>
            <p:ph type="body" sz="quarter" idx="12"/>
          </p:nvPr>
        </p:nvSpPr>
        <p:spPr>
          <a:xfrm>
            <a:off x="579438" y="298450"/>
            <a:ext cx="4095750" cy="733424"/>
          </a:xfrm>
          <a:prstGeom prst="rect">
            <a:avLst/>
          </a:prstGeom>
        </p:spPr>
        <p:txBody>
          <a:bodyPr/>
          <a:lstStyle>
            <a:lvl1pPr marL="0" indent="0">
              <a:buNone/>
              <a:defRPr sz="2200">
                <a:solidFill>
                  <a:srgbClr val="414141"/>
                </a:solidFill>
                <a:latin typeface="Arial Black" panose="020B0A04020102020204" pitchFamily="34" charset="0"/>
              </a:defRPr>
            </a:lvl1pPr>
          </a:lstStyle>
          <a:p>
            <a:pPr lvl="0"/>
            <a:r>
              <a:rPr lang="es-ES"/>
              <a:t>Haga clic para modificar los estilos de texto del patrón</a:t>
            </a:r>
          </a:p>
        </p:txBody>
      </p:sp>
      <p:sp>
        <p:nvSpPr>
          <p:cNvPr id="8" name="Marcador de texto 30"/>
          <p:cNvSpPr>
            <a:spLocks noGrp="1"/>
          </p:cNvSpPr>
          <p:nvPr>
            <p:ph type="body" sz="quarter" idx="13"/>
          </p:nvPr>
        </p:nvSpPr>
        <p:spPr>
          <a:xfrm>
            <a:off x="6308928" y="6487324"/>
            <a:ext cx="3558698" cy="415458"/>
          </a:xfrm>
          <a:prstGeom prst="rect">
            <a:avLst/>
          </a:prstGeom>
        </p:spPr>
        <p:txBody>
          <a:bodyPr/>
          <a:lstStyle>
            <a:lvl1pPr marL="0" indent="0" algn="l">
              <a:lnSpc>
                <a:spcPct val="95000"/>
              </a:lnSpc>
              <a:spcBef>
                <a:spcPts val="0"/>
              </a:spcBef>
              <a:buNone/>
              <a:defRPr sz="1300" b="0">
                <a:solidFill>
                  <a:srgbClr val="262626"/>
                </a:solidFill>
              </a:defRPr>
            </a:lvl1pPr>
          </a:lstStyle>
          <a:p>
            <a:pPr lvl="0"/>
            <a:r>
              <a:rPr lang="es-ES"/>
              <a:t>Haga clic para modificar los estilos de texto del patrón</a:t>
            </a:r>
          </a:p>
        </p:txBody>
      </p:sp>
      <p:sp>
        <p:nvSpPr>
          <p:cNvPr id="9" name="Slide Number Placeholder 5">
            <a:extLst>
              <a:ext uri="{FF2B5EF4-FFF2-40B4-BE49-F238E27FC236}">
                <a16:creationId xmlns:a16="http://schemas.microsoft.com/office/drawing/2014/main" xmlns="" id="{D232E51A-BF17-4168-A222-FED6DAEA8E3B}"/>
              </a:ext>
            </a:extLst>
          </p:cNvPr>
          <p:cNvSpPr>
            <a:spLocks noGrp="1"/>
          </p:cNvSpPr>
          <p:nvPr>
            <p:ph type="sldNum" sz="quarter" idx="14"/>
          </p:nvPr>
        </p:nvSpPr>
        <p:spPr>
          <a:xfrm rot="16200000">
            <a:off x="11795918" y="6415882"/>
            <a:ext cx="1122363" cy="292100"/>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rgbClr val="5C5A58"/>
                </a:solidFill>
              </a:defRPr>
            </a:lvl1pPr>
          </a:lstStyle>
          <a:p>
            <a:r>
              <a:rPr lang="es-ES_tradnl" altLang="es-CL"/>
              <a:t>Página</a:t>
            </a:r>
            <a:r>
              <a:rPr lang="es-ES_tradnl" altLang="es-CL">
                <a:solidFill>
                  <a:schemeClr val="tx1"/>
                </a:solidFill>
              </a:rPr>
              <a:t>  </a:t>
            </a:r>
            <a:fld id="{8683AAA2-B3E6-4495-B2A5-53E935C31AF0}" type="slidenum">
              <a:rPr lang="es-ES_tradnl" altLang="es-CL" sz="1300">
                <a:solidFill>
                  <a:schemeClr val="accent1"/>
                </a:solidFill>
                <a:latin typeface="Arial Black" panose="020B0A04020102020204" pitchFamily="34" charset="0"/>
              </a:rPr>
              <a:pPr/>
              <a:t>‹Nº›</a:t>
            </a:fld>
            <a:endParaRPr lang="es-ES_tradnl" altLang="es-CL" sz="1300">
              <a:solidFill>
                <a:schemeClr val="accent1"/>
              </a:solidFill>
              <a:latin typeface="Arial Black" panose="020B0A04020102020204" pitchFamily="34" charset="0"/>
            </a:endParaRPr>
          </a:p>
        </p:txBody>
      </p:sp>
    </p:spTree>
    <p:extLst>
      <p:ext uri="{BB962C8B-B14F-4D97-AF65-F5344CB8AC3E}">
        <p14:creationId xmlns:p14="http://schemas.microsoft.com/office/powerpoint/2010/main" val="39144582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sumos Estrat : Sólo Fuente">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xmlns="" id="{804AAFB2-B8BD-468F-96E2-A97FA1D6F803}"/>
              </a:ext>
            </a:extLst>
          </p:cNvPr>
          <p:cNvCxnSpPr>
            <a:cxnSpLocks/>
          </p:cNvCxnSpPr>
          <p:nvPr userDrawn="1"/>
        </p:nvCxnSpPr>
        <p:spPr>
          <a:xfrm>
            <a:off x="428625" y="6276975"/>
            <a:ext cx="11106150" cy="0"/>
          </a:xfrm>
          <a:prstGeom prst="line">
            <a:avLst/>
          </a:prstGeom>
          <a:ln>
            <a:solidFill>
              <a:schemeClr val="bg1">
                <a:lumMod val="75000"/>
                <a:alpha val="86000"/>
              </a:schemeClr>
            </a:solidFill>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xmlns="" id="{FD162ED3-C928-4654-A92C-433D9B146764}"/>
              </a:ext>
            </a:extLst>
          </p:cNvPr>
          <p:cNvSpPr>
            <a:spLocks noChangeArrowheads="1"/>
          </p:cNvSpPr>
          <p:nvPr userDrawn="1"/>
        </p:nvSpPr>
        <p:spPr bwMode="auto">
          <a:xfrm rot="16200000">
            <a:off x="10394950" y="4745038"/>
            <a:ext cx="4437063"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ES_tradnl" altLang="es-CL" sz="1600" b="1">
                <a:solidFill>
                  <a:schemeClr val="accent1"/>
                </a:solidFill>
              </a:rPr>
              <a:t>Insumos Estratégicos: Energía y agua pura </a:t>
            </a:r>
          </a:p>
        </p:txBody>
      </p:sp>
      <p:sp>
        <p:nvSpPr>
          <p:cNvPr id="5" name="Rectángulo: esquinas redondeadas 23">
            <a:hlinkClick r:id="rId2" action="ppaction://hlinksldjump"/>
            <a:extLst>
              <a:ext uri="{FF2B5EF4-FFF2-40B4-BE49-F238E27FC236}">
                <a16:creationId xmlns:a16="http://schemas.microsoft.com/office/drawing/2014/main" xmlns="" id="{702ABC8D-8A81-43F8-A111-6115E58E52A7}"/>
              </a:ext>
            </a:extLst>
          </p:cNvPr>
          <p:cNvSpPr/>
          <p:nvPr userDrawn="1"/>
        </p:nvSpPr>
        <p:spPr>
          <a:xfrm>
            <a:off x="9988550" y="6534150"/>
            <a:ext cx="1219200" cy="322263"/>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_tradnl" sz="1200" dirty="0"/>
              <a:t>Volver al Índice</a:t>
            </a:r>
          </a:p>
        </p:txBody>
      </p:sp>
      <p:sp>
        <p:nvSpPr>
          <p:cNvPr id="6" name="Rectángulo 10">
            <a:extLst>
              <a:ext uri="{FF2B5EF4-FFF2-40B4-BE49-F238E27FC236}">
                <a16:creationId xmlns:a16="http://schemas.microsoft.com/office/drawing/2014/main" xmlns="" id="{0C2D532A-0B31-482B-A4F4-1BEDC98020C7}"/>
              </a:ext>
            </a:extLst>
          </p:cNvPr>
          <p:cNvSpPr>
            <a:spLocks noChangeArrowheads="1"/>
          </p:cNvSpPr>
          <p:nvPr userDrawn="1"/>
        </p:nvSpPr>
        <p:spPr bwMode="auto">
          <a:xfrm>
            <a:off x="5529263" y="6451600"/>
            <a:ext cx="904875" cy="328613"/>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CL" altLang="es-CL" sz="1400" b="1">
                <a:solidFill>
                  <a:srgbClr val="705244"/>
                </a:solidFill>
              </a:rPr>
              <a:t>FUENTE</a:t>
            </a:r>
            <a:r>
              <a:rPr lang="es-CL" altLang="es-CL" sz="1300">
                <a:solidFill>
                  <a:srgbClr val="705244"/>
                </a:solidFill>
              </a:rPr>
              <a:t> :</a:t>
            </a:r>
            <a:endParaRPr lang="es-ES_tradnl" altLang="es-CL" sz="1300">
              <a:solidFill>
                <a:srgbClr val="262626"/>
              </a:solidFill>
            </a:endParaRPr>
          </a:p>
        </p:txBody>
      </p:sp>
      <p:sp>
        <p:nvSpPr>
          <p:cNvPr id="8" name="Marcador de texto 30"/>
          <p:cNvSpPr>
            <a:spLocks noGrp="1"/>
          </p:cNvSpPr>
          <p:nvPr>
            <p:ph type="body" sz="quarter" idx="13"/>
          </p:nvPr>
        </p:nvSpPr>
        <p:spPr>
          <a:xfrm>
            <a:off x="6308928" y="6487324"/>
            <a:ext cx="3558698" cy="415458"/>
          </a:xfrm>
          <a:prstGeom prst="rect">
            <a:avLst/>
          </a:prstGeom>
        </p:spPr>
        <p:txBody>
          <a:bodyPr/>
          <a:lstStyle>
            <a:lvl1pPr marL="0" indent="0" algn="l">
              <a:lnSpc>
                <a:spcPct val="95000"/>
              </a:lnSpc>
              <a:spcBef>
                <a:spcPts val="0"/>
              </a:spcBef>
              <a:buNone/>
              <a:defRPr sz="1300" b="0">
                <a:solidFill>
                  <a:srgbClr val="262626"/>
                </a:solidFill>
              </a:defRPr>
            </a:lvl1pPr>
          </a:lstStyle>
          <a:p>
            <a:pPr lvl="0"/>
            <a:r>
              <a:rPr lang="es-ES"/>
              <a:t>Haga clic para modificar los estilos de texto del patrón</a:t>
            </a:r>
          </a:p>
        </p:txBody>
      </p:sp>
      <p:sp>
        <p:nvSpPr>
          <p:cNvPr id="7" name="Slide Number Placeholder 5">
            <a:extLst>
              <a:ext uri="{FF2B5EF4-FFF2-40B4-BE49-F238E27FC236}">
                <a16:creationId xmlns:a16="http://schemas.microsoft.com/office/drawing/2014/main" xmlns="" id="{42AB74BC-2EAD-48B5-BB75-585841C32553}"/>
              </a:ext>
            </a:extLst>
          </p:cNvPr>
          <p:cNvSpPr>
            <a:spLocks noGrp="1"/>
          </p:cNvSpPr>
          <p:nvPr>
            <p:ph type="sldNum" sz="quarter" idx="14"/>
          </p:nvPr>
        </p:nvSpPr>
        <p:spPr>
          <a:xfrm rot="16200000">
            <a:off x="11795918" y="6415882"/>
            <a:ext cx="1122363" cy="292100"/>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rgbClr val="5C5A58"/>
                </a:solidFill>
              </a:defRPr>
            </a:lvl1pPr>
          </a:lstStyle>
          <a:p>
            <a:r>
              <a:rPr lang="es-ES_tradnl" altLang="es-CL"/>
              <a:t>Página</a:t>
            </a:r>
            <a:r>
              <a:rPr lang="es-ES_tradnl" altLang="es-CL">
                <a:solidFill>
                  <a:schemeClr val="tx1"/>
                </a:solidFill>
              </a:rPr>
              <a:t>  </a:t>
            </a:r>
            <a:fld id="{33053B62-4B77-4AA1-BF3F-570D4FBE55C1}" type="slidenum">
              <a:rPr lang="es-ES_tradnl" altLang="es-CL" sz="1300">
                <a:solidFill>
                  <a:schemeClr val="accent1"/>
                </a:solidFill>
                <a:latin typeface="Arial Black" panose="020B0A04020102020204" pitchFamily="34" charset="0"/>
              </a:rPr>
              <a:pPr/>
              <a:t>‹Nº›</a:t>
            </a:fld>
            <a:endParaRPr lang="es-ES_tradnl" altLang="es-CL" sz="1300">
              <a:solidFill>
                <a:schemeClr val="accent1"/>
              </a:solidFill>
              <a:latin typeface="Arial Black" panose="020B0A04020102020204" pitchFamily="34" charset="0"/>
            </a:endParaRPr>
          </a:p>
        </p:txBody>
      </p:sp>
    </p:spTree>
    <p:extLst>
      <p:ext uri="{BB962C8B-B14F-4D97-AF65-F5344CB8AC3E}">
        <p14:creationId xmlns:p14="http://schemas.microsoft.com/office/powerpoint/2010/main" val="13403405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Insumos Estrat : Fuente x 2">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xmlns="" id="{5A819286-7F6A-4BDB-AC8A-D084E7B67915}"/>
              </a:ext>
            </a:extLst>
          </p:cNvPr>
          <p:cNvCxnSpPr>
            <a:cxnSpLocks/>
          </p:cNvCxnSpPr>
          <p:nvPr userDrawn="1"/>
        </p:nvCxnSpPr>
        <p:spPr>
          <a:xfrm>
            <a:off x="428625" y="6276975"/>
            <a:ext cx="11106150" cy="0"/>
          </a:xfrm>
          <a:prstGeom prst="line">
            <a:avLst/>
          </a:prstGeom>
          <a:ln>
            <a:solidFill>
              <a:schemeClr val="bg1">
                <a:lumMod val="75000"/>
                <a:alpha val="86000"/>
              </a:schemeClr>
            </a:solidFill>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xmlns="" id="{4156DE08-0470-4C42-A36A-7D8FF888FEC0}"/>
              </a:ext>
            </a:extLst>
          </p:cNvPr>
          <p:cNvSpPr>
            <a:spLocks noChangeArrowheads="1"/>
          </p:cNvSpPr>
          <p:nvPr userDrawn="1"/>
        </p:nvSpPr>
        <p:spPr bwMode="auto">
          <a:xfrm rot="16200000">
            <a:off x="10394950" y="4745038"/>
            <a:ext cx="4437063"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ES_tradnl" altLang="es-CL" sz="1600" b="1">
                <a:solidFill>
                  <a:schemeClr val="accent1"/>
                </a:solidFill>
              </a:rPr>
              <a:t>Insumos Estratégicos: Energía y agua pura </a:t>
            </a:r>
          </a:p>
        </p:txBody>
      </p:sp>
      <p:sp>
        <p:nvSpPr>
          <p:cNvPr id="5" name="Rectángulo: esquinas redondeadas 23">
            <a:hlinkClick r:id="rId2" action="ppaction://hlinksldjump"/>
            <a:extLst>
              <a:ext uri="{FF2B5EF4-FFF2-40B4-BE49-F238E27FC236}">
                <a16:creationId xmlns:a16="http://schemas.microsoft.com/office/drawing/2014/main" xmlns="" id="{C08C6A08-E5AD-4997-BDB2-988231011B0C}"/>
              </a:ext>
            </a:extLst>
          </p:cNvPr>
          <p:cNvSpPr/>
          <p:nvPr userDrawn="1"/>
        </p:nvSpPr>
        <p:spPr>
          <a:xfrm>
            <a:off x="9988550" y="6534150"/>
            <a:ext cx="1219200" cy="322263"/>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_tradnl" sz="1200" dirty="0"/>
              <a:t>Volver al Índice</a:t>
            </a:r>
          </a:p>
        </p:txBody>
      </p:sp>
      <p:sp>
        <p:nvSpPr>
          <p:cNvPr id="6" name="Rectángulo 10">
            <a:extLst>
              <a:ext uri="{FF2B5EF4-FFF2-40B4-BE49-F238E27FC236}">
                <a16:creationId xmlns:a16="http://schemas.microsoft.com/office/drawing/2014/main" xmlns="" id="{D70E0594-0AA8-4C16-B200-E45BC2703282}"/>
              </a:ext>
            </a:extLst>
          </p:cNvPr>
          <p:cNvSpPr>
            <a:spLocks noChangeArrowheads="1"/>
          </p:cNvSpPr>
          <p:nvPr userDrawn="1"/>
        </p:nvSpPr>
        <p:spPr bwMode="auto">
          <a:xfrm>
            <a:off x="4424363" y="6507163"/>
            <a:ext cx="904875" cy="328612"/>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CL" altLang="es-CL" sz="1400" b="1">
                <a:solidFill>
                  <a:srgbClr val="705244"/>
                </a:solidFill>
              </a:rPr>
              <a:t>FUENTE</a:t>
            </a:r>
            <a:r>
              <a:rPr lang="es-CL" altLang="es-CL" sz="1300">
                <a:solidFill>
                  <a:srgbClr val="705244"/>
                </a:solidFill>
              </a:rPr>
              <a:t> :</a:t>
            </a:r>
            <a:endParaRPr lang="es-ES_tradnl" altLang="es-CL" sz="1300">
              <a:solidFill>
                <a:srgbClr val="262626"/>
              </a:solidFill>
            </a:endParaRPr>
          </a:p>
        </p:txBody>
      </p:sp>
      <p:sp>
        <p:nvSpPr>
          <p:cNvPr id="8" name="Marcador de texto 30"/>
          <p:cNvSpPr>
            <a:spLocks noGrp="1"/>
          </p:cNvSpPr>
          <p:nvPr>
            <p:ph type="body" sz="quarter" idx="13"/>
          </p:nvPr>
        </p:nvSpPr>
        <p:spPr>
          <a:xfrm>
            <a:off x="5214849" y="6534446"/>
            <a:ext cx="4605791" cy="415458"/>
          </a:xfrm>
          <a:prstGeom prst="rect">
            <a:avLst/>
          </a:prstGeom>
        </p:spPr>
        <p:txBody>
          <a:bodyPr/>
          <a:lstStyle>
            <a:lvl1pPr marL="0" indent="0" algn="l">
              <a:lnSpc>
                <a:spcPct val="95000"/>
              </a:lnSpc>
              <a:spcBef>
                <a:spcPts val="0"/>
              </a:spcBef>
              <a:buNone/>
              <a:defRPr sz="1300" b="0">
                <a:solidFill>
                  <a:srgbClr val="262626"/>
                </a:solidFill>
              </a:defRPr>
            </a:lvl1pPr>
          </a:lstStyle>
          <a:p>
            <a:pPr lvl="0"/>
            <a:r>
              <a:rPr lang="es-ES"/>
              <a:t>Haga clic para modificar los estilos de texto del patrón</a:t>
            </a:r>
          </a:p>
        </p:txBody>
      </p:sp>
      <p:sp>
        <p:nvSpPr>
          <p:cNvPr id="7" name="Slide Number Placeholder 5">
            <a:extLst>
              <a:ext uri="{FF2B5EF4-FFF2-40B4-BE49-F238E27FC236}">
                <a16:creationId xmlns:a16="http://schemas.microsoft.com/office/drawing/2014/main" xmlns="" id="{63028779-8053-40EC-AA12-FBBF47C4235B}"/>
              </a:ext>
            </a:extLst>
          </p:cNvPr>
          <p:cNvSpPr>
            <a:spLocks noGrp="1"/>
          </p:cNvSpPr>
          <p:nvPr>
            <p:ph type="sldNum" sz="quarter" idx="14"/>
          </p:nvPr>
        </p:nvSpPr>
        <p:spPr>
          <a:xfrm rot="16200000">
            <a:off x="11795918" y="6415882"/>
            <a:ext cx="1122363" cy="292100"/>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rgbClr val="5C5A58"/>
                </a:solidFill>
              </a:defRPr>
            </a:lvl1pPr>
          </a:lstStyle>
          <a:p>
            <a:r>
              <a:rPr lang="es-ES_tradnl" altLang="es-CL"/>
              <a:t>Página</a:t>
            </a:r>
            <a:r>
              <a:rPr lang="es-ES_tradnl" altLang="es-CL">
                <a:solidFill>
                  <a:schemeClr val="tx1"/>
                </a:solidFill>
              </a:rPr>
              <a:t>  </a:t>
            </a:r>
            <a:fld id="{5C9284A7-534D-4364-87C3-F165D66FF6FA}" type="slidenum">
              <a:rPr lang="es-ES_tradnl" altLang="es-CL" sz="1300">
                <a:solidFill>
                  <a:schemeClr val="accent1"/>
                </a:solidFill>
                <a:latin typeface="Arial Black" panose="020B0A04020102020204" pitchFamily="34" charset="0"/>
              </a:rPr>
              <a:pPr/>
              <a:t>‹Nº›</a:t>
            </a:fld>
            <a:endParaRPr lang="es-ES_tradnl" altLang="es-CL" sz="1300">
              <a:solidFill>
                <a:schemeClr val="accent1"/>
              </a:solidFill>
              <a:latin typeface="Arial Black" panose="020B0A04020102020204" pitchFamily="34" charset="0"/>
            </a:endParaRPr>
          </a:p>
        </p:txBody>
      </p:sp>
    </p:spTree>
    <p:extLst>
      <p:ext uri="{BB962C8B-B14F-4D97-AF65-F5344CB8AC3E}">
        <p14:creationId xmlns:p14="http://schemas.microsoft.com/office/powerpoint/2010/main" val="34507140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ap Humano : Sólo Fuente">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xmlns="" id="{C28D4714-5EC6-4211-85F7-768F319C0C32}"/>
              </a:ext>
            </a:extLst>
          </p:cNvPr>
          <p:cNvCxnSpPr>
            <a:cxnSpLocks/>
          </p:cNvCxnSpPr>
          <p:nvPr userDrawn="1"/>
        </p:nvCxnSpPr>
        <p:spPr>
          <a:xfrm>
            <a:off x="428625" y="6276975"/>
            <a:ext cx="11106150" cy="0"/>
          </a:xfrm>
          <a:prstGeom prst="line">
            <a:avLst/>
          </a:prstGeom>
          <a:ln>
            <a:solidFill>
              <a:schemeClr val="bg1">
                <a:lumMod val="75000"/>
                <a:alpha val="86000"/>
              </a:schemeClr>
            </a:solidFill>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xmlns="" id="{4CB0FEDE-7F87-472B-9ADB-410AD279A1E6}"/>
              </a:ext>
            </a:extLst>
          </p:cNvPr>
          <p:cNvSpPr>
            <a:spLocks noChangeArrowheads="1"/>
          </p:cNvSpPr>
          <p:nvPr userDrawn="1"/>
        </p:nvSpPr>
        <p:spPr bwMode="auto">
          <a:xfrm rot="16200000">
            <a:off x="10394950" y="4745038"/>
            <a:ext cx="4437063"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ES_tradnl" altLang="es-CL" sz="1600" b="1">
                <a:solidFill>
                  <a:srgbClr val="705244"/>
                </a:solidFill>
              </a:rPr>
              <a:t>Capital  Humano</a:t>
            </a:r>
          </a:p>
        </p:txBody>
      </p:sp>
      <p:sp>
        <p:nvSpPr>
          <p:cNvPr id="5" name="Rectángulo 7">
            <a:extLst>
              <a:ext uri="{FF2B5EF4-FFF2-40B4-BE49-F238E27FC236}">
                <a16:creationId xmlns:a16="http://schemas.microsoft.com/office/drawing/2014/main" xmlns="" id="{767DDC05-91CA-4B32-9725-70094907FFF1}"/>
              </a:ext>
            </a:extLst>
          </p:cNvPr>
          <p:cNvSpPr>
            <a:spLocks noChangeArrowheads="1"/>
          </p:cNvSpPr>
          <p:nvPr userDrawn="1"/>
        </p:nvSpPr>
        <p:spPr bwMode="auto">
          <a:xfrm>
            <a:off x="5529263" y="6451600"/>
            <a:ext cx="904875" cy="328613"/>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CL" altLang="es-CL" sz="1400" b="1">
                <a:solidFill>
                  <a:srgbClr val="705244"/>
                </a:solidFill>
              </a:rPr>
              <a:t>FUENTE</a:t>
            </a:r>
            <a:r>
              <a:rPr lang="es-CL" altLang="es-CL" sz="1300">
                <a:solidFill>
                  <a:srgbClr val="705244"/>
                </a:solidFill>
              </a:rPr>
              <a:t> :</a:t>
            </a:r>
            <a:endParaRPr lang="es-ES_tradnl" altLang="es-CL" sz="1300">
              <a:solidFill>
                <a:srgbClr val="262626"/>
              </a:solidFill>
            </a:endParaRPr>
          </a:p>
        </p:txBody>
      </p:sp>
      <p:sp>
        <p:nvSpPr>
          <p:cNvPr id="6" name="Rectángulo: esquinas redondeadas 26">
            <a:hlinkClick r:id="rId2" action="ppaction://hlinksldjump"/>
            <a:extLst>
              <a:ext uri="{FF2B5EF4-FFF2-40B4-BE49-F238E27FC236}">
                <a16:creationId xmlns:a16="http://schemas.microsoft.com/office/drawing/2014/main" xmlns="" id="{49FC2759-5B56-40CE-B065-43A24C4FE156}"/>
              </a:ext>
            </a:extLst>
          </p:cNvPr>
          <p:cNvSpPr/>
          <p:nvPr userDrawn="1"/>
        </p:nvSpPr>
        <p:spPr>
          <a:xfrm>
            <a:off x="9988550" y="6534150"/>
            <a:ext cx="1219200" cy="322263"/>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_tradnl" sz="1200" dirty="0"/>
              <a:t>Volver al Índice</a:t>
            </a:r>
          </a:p>
        </p:txBody>
      </p:sp>
      <p:sp>
        <p:nvSpPr>
          <p:cNvPr id="26" name="Marcador de texto 30"/>
          <p:cNvSpPr>
            <a:spLocks noGrp="1"/>
          </p:cNvSpPr>
          <p:nvPr>
            <p:ph type="body" sz="quarter" idx="13"/>
          </p:nvPr>
        </p:nvSpPr>
        <p:spPr>
          <a:xfrm>
            <a:off x="6308928" y="6487324"/>
            <a:ext cx="3558698" cy="415458"/>
          </a:xfrm>
          <a:prstGeom prst="rect">
            <a:avLst/>
          </a:prstGeom>
        </p:spPr>
        <p:txBody>
          <a:bodyPr/>
          <a:lstStyle>
            <a:lvl1pPr marL="0" indent="0" algn="l">
              <a:lnSpc>
                <a:spcPct val="95000"/>
              </a:lnSpc>
              <a:spcBef>
                <a:spcPts val="0"/>
              </a:spcBef>
              <a:buNone/>
              <a:defRPr sz="1300" b="0">
                <a:solidFill>
                  <a:srgbClr val="262626"/>
                </a:solidFill>
              </a:defRPr>
            </a:lvl1pPr>
          </a:lstStyle>
          <a:p>
            <a:pPr lvl="0"/>
            <a:r>
              <a:rPr lang="es-ES"/>
              <a:t>Haga clic para modificar los estilos de texto del patrón</a:t>
            </a:r>
          </a:p>
        </p:txBody>
      </p:sp>
      <p:sp>
        <p:nvSpPr>
          <p:cNvPr id="7" name="Slide Number Placeholder 5">
            <a:extLst>
              <a:ext uri="{FF2B5EF4-FFF2-40B4-BE49-F238E27FC236}">
                <a16:creationId xmlns:a16="http://schemas.microsoft.com/office/drawing/2014/main" xmlns="" id="{8FD66448-F8D8-415A-9248-2110DF35EAC1}"/>
              </a:ext>
            </a:extLst>
          </p:cNvPr>
          <p:cNvSpPr>
            <a:spLocks noGrp="1"/>
          </p:cNvSpPr>
          <p:nvPr>
            <p:ph type="sldNum" sz="quarter" idx="14"/>
          </p:nvPr>
        </p:nvSpPr>
        <p:spPr>
          <a:xfrm rot="16200000">
            <a:off x="11795918" y="6415882"/>
            <a:ext cx="1122363" cy="292100"/>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rgbClr val="5C5A58"/>
                </a:solidFill>
              </a:defRPr>
            </a:lvl1pPr>
          </a:lstStyle>
          <a:p>
            <a:r>
              <a:rPr lang="es-ES_tradnl" altLang="es-CL"/>
              <a:t>Página</a:t>
            </a:r>
            <a:r>
              <a:rPr lang="es-ES_tradnl" altLang="es-CL">
                <a:solidFill>
                  <a:schemeClr val="tx1"/>
                </a:solidFill>
              </a:rPr>
              <a:t>  </a:t>
            </a:r>
            <a:fld id="{7FFB12CC-BBD4-492A-B966-A7D382E3CA7B}" type="slidenum">
              <a:rPr lang="es-ES_tradnl" altLang="es-CL" sz="1300">
                <a:solidFill>
                  <a:srgbClr val="705244"/>
                </a:solidFill>
                <a:latin typeface="Arial Black" panose="020B0A04020102020204" pitchFamily="34" charset="0"/>
              </a:rPr>
              <a:pPr/>
              <a:t>‹Nº›</a:t>
            </a:fld>
            <a:endParaRPr lang="es-ES_tradnl" altLang="es-CL" sz="1300">
              <a:solidFill>
                <a:srgbClr val="705244"/>
              </a:solidFill>
              <a:latin typeface="Arial Black" panose="020B0A04020102020204" pitchFamily="34" charset="0"/>
            </a:endParaRPr>
          </a:p>
        </p:txBody>
      </p:sp>
    </p:spTree>
    <p:extLst>
      <p:ext uri="{BB962C8B-B14F-4D97-AF65-F5344CB8AC3E}">
        <p14:creationId xmlns:p14="http://schemas.microsoft.com/office/powerpoint/2010/main" val="19275969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893425" y="389045"/>
            <a:ext cx="11208425" cy="1412400"/>
          </a:xfrm>
          <a:prstGeom prst="rect">
            <a:avLst/>
          </a:prstGeo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893425" y="1945221"/>
            <a:ext cx="11208425" cy="4636391"/>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a:extLst>
              <a:ext uri="{FF2B5EF4-FFF2-40B4-BE49-F238E27FC236}">
                <a16:creationId xmlns:a16="http://schemas.microsoft.com/office/drawing/2014/main" xmlns="" id="{2EAC6D00-C591-4614-BAAE-74EFF9A52BC3}"/>
              </a:ext>
            </a:extLst>
          </p:cNvPr>
          <p:cNvSpPr>
            <a:spLocks noGrp="1"/>
          </p:cNvSpPr>
          <p:nvPr>
            <p:ph type="dt" sz="half" idx="10"/>
          </p:nvPr>
        </p:nvSpPr>
        <p:spPr>
          <a:xfrm>
            <a:off x="893763" y="6772275"/>
            <a:ext cx="2924175" cy="388938"/>
          </a:xfrm>
          <a:prstGeom prst="rect">
            <a:avLst/>
          </a:prstGeom>
        </p:spPr>
        <p:txBody>
          <a:bodyPr/>
          <a:lstStyle>
            <a:lvl1pPr eaLnBrk="1" fontAlgn="auto" hangingPunct="1">
              <a:spcBef>
                <a:spcPts val="0"/>
              </a:spcBef>
              <a:spcAft>
                <a:spcPts val="0"/>
              </a:spcAft>
              <a:defRPr>
                <a:latin typeface="+mn-lt"/>
              </a:defRPr>
            </a:lvl1pPr>
          </a:lstStyle>
          <a:p>
            <a:pPr>
              <a:defRPr/>
            </a:pPr>
            <a:endParaRPr lang="es-ES_tradnl"/>
          </a:p>
        </p:txBody>
      </p:sp>
      <p:sp>
        <p:nvSpPr>
          <p:cNvPr id="5" name="Footer Placeholder 4">
            <a:extLst>
              <a:ext uri="{FF2B5EF4-FFF2-40B4-BE49-F238E27FC236}">
                <a16:creationId xmlns:a16="http://schemas.microsoft.com/office/drawing/2014/main" xmlns="" id="{744DFB11-8B7C-4341-B68B-F02DF1E12561}"/>
              </a:ext>
            </a:extLst>
          </p:cNvPr>
          <p:cNvSpPr>
            <a:spLocks noGrp="1"/>
          </p:cNvSpPr>
          <p:nvPr>
            <p:ph type="ftr" sz="quarter" idx="11"/>
          </p:nvPr>
        </p:nvSpPr>
        <p:spPr>
          <a:xfrm>
            <a:off x="4305300" y="6772275"/>
            <a:ext cx="4384675" cy="388938"/>
          </a:xfrm>
          <a:prstGeom prst="rect">
            <a:avLst/>
          </a:prstGeom>
        </p:spPr>
        <p:txBody>
          <a:bodyPr/>
          <a:lstStyle>
            <a:lvl1pPr eaLnBrk="1" fontAlgn="auto" hangingPunct="1">
              <a:spcBef>
                <a:spcPts val="0"/>
              </a:spcBef>
              <a:spcAft>
                <a:spcPts val="0"/>
              </a:spcAft>
              <a:defRPr>
                <a:latin typeface="+mn-lt"/>
              </a:defRPr>
            </a:lvl1pPr>
          </a:lstStyle>
          <a:p>
            <a:pPr>
              <a:defRPr/>
            </a:pPr>
            <a:endParaRPr lang="es-ES_tradnl"/>
          </a:p>
        </p:txBody>
      </p:sp>
      <p:sp>
        <p:nvSpPr>
          <p:cNvPr id="6" name="Slide Number Placeholder 5">
            <a:extLst>
              <a:ext uri="{FF2B5EF4-FFF2-40B4-BE49-F238E27FC236}">
                <a16:creationId xmlns:a16="http://schemas.microsoft.com/office/drawing/2014/main" xmlns="" id="{EA8FB0CE-0FBC-4C02-9481-7EC0EE01C7A9}"/>
              </a:ext>
            </a:extLst>
          </p:cNvPr>
          <p:cNvSpPr>
            <a:spLocks noGrp="1"/>
          </p:cNvSpPr>
          <p:nvPr>
            <p:ph type="sldNum" sz="quarter" idx="12"/>
          </p:nvPr>
        </p:nvSpPr>
        <p:spPr>
          <a:xfrm>
            <a:off x="9177338" y="6772275"/>
            <a:ext cx="2924175" cy="38893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C0389AE6-605B-4776-B0C5-DD415AF8E5BD}" type="slidenum">
              <a:rPr lang="es-ES_tradnl" altLang="es-CL"/>
              <a:pPr/>
              <a:t>‹Nº›</a:t>
            </a:fld>
            <a:endParaRPr lang="es-ES_tradnl" altLang="es-CL"/>
          </a:p>
        </p:txBody>
      </p:sp>
    </p:spTree>
    <p:extLst>
      <p:ext uri="{BB962C8B-B14F-4D97-AF65-F5344CB8AC3E}">
        <p14:creationId xmlns:p14="http://schemas.microsoft.com/office/powerpoint/2010/main" val="8638779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86657" y="1821742"/>
            <a:ext cx="11208425" cy="3039618"/>
          </a:xfrm>
          <a:prstGeom prst="rect">
            <a:avLst/>
          </a:prstGeom>
        </p:spPr>
        <p:txBody>
          <a:bodyPr anchor="b"/>
          <a:lstStyle>
            <a:lvl1pPr>
              <a:defRPr sz="6393"/>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86657" y="4890116"/>
            <a:ext cx="11208425" cy="1598463"/>
          </a:xfrm>
          <a:prstGeom prst="rect">
            <a:avLst/>
          </a:prstGeom>
        </p:spPr>
        <p:txBody>
          <a:bodyPr/>
          <a:lstStyle>
            <a:lvl1pPr marL="0" indent="0">
              <a:buNone/>
              <a:defRPr sz="2557">
                <a:solidFill>
                  <a:schemeClr val="tx1">
                    <a:tint val="75000"/>
                  </a:schemeClr>
                </a:solidFill>
              </a:defRPr>
            </a:lvl1pPr>
            <a:lvl2pPr marL="487147" indent="0">
              <a:buNone/>
              <a:defRPr sz="2131">
                <a:solidFill>
                  <a:schemeClr val="tx1">
                    <a:tint val="75000"/>
                  </a:schemeClr>
                </a:solidFill>
              </a:defRPr>
            </a:lvl2pPr>
            <a:lvl3pPr marL="974293" indent="0">
              <a:buNone/>
              <a:defRPr sz="1918">
                <a:solidFill>
                  <a:schemeClr val="tx1">
                    <a:tint val="75000"/>
                  </a:schemeClr>
                </a:solidFill>
              </a:defRPr>
            </a:lvl3pPr>
            <a:lvl4pPr marL="1461440" indent="0">
              <a:buNone/>
              <a:defRPr sz="1705">
                <a:solidFill>
                  <a:schemeClr val="tx1">
                    <a:tint val="75000"/>
                  </a:schemeClr>
                </a:solidFill>
              </a:defRPr>
            </a:lvl4pPr>
            <a:lvl5pPr marL="1948586" indent="0">
              <a:buNone/>
              <a:defRPr sz="1705">
                <a:solidFill>
                  <a:schemeClr val="tx1">
                    <a:tint val="75000"/>
                  </a:schemeClr>
                </a:solidFill>
              </a:defRPr>
            </a:lvl5pPr>
            <a:lvl6pPr marL="2435733" indent="0">
              <a:buNone/>
              <a:defRPr sz="1705">
                <a:solidFill>
                  <a:schemeClr val="tx1">
                    <a:tint val="75000"/>
                  </a:schemeClr>
                </a:solidFill>
              </a:defRPr>
            </a:lvl6pPr>
            <a:lvl7pPr marL="2922880" indent="0">
              <a:buNone/>
              <a:defRPr sz="1705">
                <a:solidFill>
                  <a:schemeClr val="tx1">
                    <a:tint val="75000"/>
                  </a:schemeClr>
                </a:solidFill>
              </a:defRPr>
            </a:lvl7pPr>
            <a:lvl8pPr marL="3410026" indent="0">
              <a:buNone/>
              <a:defRPr sz="1705">
                <a:solidFill>
                  <a:schemeClr val="tx1">
                    <a:tint val="75000"/>
                  </a:schemeClr>
                </a:solidFill>
              </a:defRPr>
            </a:lvl8pPr>
            <a:lvl9pPr marL="3897173" indent="0">
              <a:buNone/>
              <a:defRPr sz="1705">
                <a:solidFill>
                  <a:schemeClr val="tx1">
                    <a:tint val="75000"/>
                  </a:schemeClr>
                </a:solidFill>
              </a:defRPr>
            </a:lvl9pPr>
          </a:lstStyle>
          <a:p>
            <a:pPr lvl="0"/>
            <a:r>
              <a:rPr lang="es-ES"/>
              <a:t>Haga clic para modificar los estilos de texto del patrón</a:t>
            </a:r>
          </a:p>
        </p:txBody>
      </p:sp>
      <p:sp>
        <p:nvSpPr>
          <p:cNvPr id="4" name="Date Placeholder 3">
            <a:extLst>
              <a:ext uri="{FF2B5EF4-FFF2-40B4-BE49-F238E27FC236}">
                <a16:creationId xmlns:a16="http://schemas.microsoft.com/office/drawing/2014/main" xmlns="" id="{8E555F63-D695-4C92-92D5-763E6AA81F73}"/>
              </a:ext>
            </a:extLst>
          </p:cNvPr>
          <p:cNvSpPr>
            <a:spLocks noGrp="1"/>
          </p:cNvSpPr>
          <p:nvPr>
            <p:ph type="dt" sz="half" idx="10"/>
          </p:nvPr>
        </p:nvSpPr>
        <p:spPr>
          <a:xfrm>
            <a:off x="893763" y="6772275"/>
            <a:ext cx="2924175" cy="388938"/>
          </a:xfrm>
          <a:prstGeom prst="rect">
            <a:avLst/>
          </a:prstGeom>
        </p:spPr>
        <p:txBody>
          <a:bodyPr/>
          <a:lstStyle>
            <a:lvl1pPr eaLnBrk="1" fontAlgn="auto" hangingPunct="1">
              <a:spcBef>
                <a:spcPts val="0"/>
              </a:spcBef>
              <a:spcAft>
                <a:spcPts val="0"/>
              </a:spcAft>
              <a:defRPr>
                <a:latin typeface="+mn-lt"/>
              </a:defRPr>
            </a:lvl1pPr>
          </a:lstStyle>
          <a:p>
            <a:pPr>
              <a:defRPr/>
            </a:pPr>
            <a:endParaRPr lang="es-ES_tradnl"/>
          </a:p>
        </p:txBody>
      </p:sp>
      <p:sp>
        <p:nvSpPr>
          <p:cNvPr id="5" name="Footer Placeholder 4">
            <a:extLst>
              <a:ext uri="{FF2B5EF4-FFF2-40B4-BE49-F238E27FC236}">
                <a16:creationId xmlns:a16="http://schemas.microsoft.com/office/drawing/2014/main" xmlns="" id="{BA3E2334-4DB3-4A0F-A372-35F7354E0178}"/>
              </a:ext>
            </a:extLst>
          </p:cNvPr>
          <p:cNvSpPr>
            <a:spLocks noGrp="1"/>
          </p:cNvSpPr>
          <p:nvPr>
            <p:ph type="ftr" sz="quarter" idx="11"/>
          </p:nvPr>
        </p:nvSpPr>
        <p:spPr>
          <a:xfrm>
            <a:off x="4305300" y="6772275"/>
            <a:ext cx="4384675" cy="388938"/>
          </a:xfrm>
          <a:prstGeom prst="rect">
            <a:avLst/>
          </a:prstGeom>
        </p:spPr>
        <p:txBody>
          <a:bodyPr/>
          <a:lstStyle>
            <a:lvl1pPr eaLnBrk="1" fontAlgn="auto" hangingPunct="1">
              <a:spcBef>
                <a:spcPts val="0"/>
              </a:spcBef>
              <a:spcAft>
                <a:spcPts val="0"/>
              </a:spcAft>
              <a:defRPr>
                <a:latin typeface="+mn-lt"/>
              </a:defRPr>
            </a:lvl1pPr>
          </a:lstStyle>
          <a:p>
            <a:pPr>
              <a:defRPr/>
            </a:pPr>
            <a:endParaRPr lang="es-ES_tradnl"/>
          </a:p>
        </p:txBody>
      </p:sp>
      <p:sp>
        <p:nvSpPr>
          <p:cNvPr id="6" name="Slide Number Placeholder 5">
            <a:extLst>
              <a:ext uri="{FF2B5EF4-FFF2-40B4-BE49-F238E27FC236}">
                <a16:creationId xmlns:a16="http://schemas.microsoft.com/office/drawing/2014/main" xmlns="" id="{25E1EFC2-957F-46F7-B2FB-2BBA8E72C11E}"/>
              </a:ext>
            </a:extLst>
          </p:cNvPr>
          <p:cNvSpPr>
            <a:spLocks noGrp="1"/>
          </p:cNvSpPr>
          <p:nvPr>
            <p:ph type="sldNum" sz="quarter" idx="12"/>
          </p:nvPr>
        </p:nvSpPr>
        <p:spPr>
          <a:xfrm>
            <a:off x="9177338" y="6772275"/>
            <a:ext cx="2924175" cy="38893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AE3F9A8F-A845-4EDC-B202-ECB1589C1AF5}" type="slidenum">
              <a:rPr lang="es-ES_tradnl" altLang="es-CL"/>
              <a:pPr/>
              <a:t>‹Nº›</a:t>
            </a:fld>
            <a:endParaRPr lang="es-ES_tradnl" altLang="es-CL"/>
          </a:p>
        </p:txBody>
      </p:sp>
    </p:spTree>
    <p:extLst>
      <p:ext uri="{BB962C8B-B14F-4D97-AF65-F5344CB8AC3E}">
        <p14:creationId xmlns:p14="http://schemas.microsoft.com/office/powerpoint/2010/main" val="23691320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893425" y="389045"/>
            <a:ext cx="11208425" cy="1412400"/>
          </a:xfrm>
          <a:prstGeom prst="rect">
            <a:avLst/>
          </a:prstGeo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93425" y="1945221"/>
            <a:ext cx="5522992" cy="4636391"/>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578858" y="1945221"/>
            <a:ext cx="5522992" cy="4636391"/>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a:extLst>
              <a:ext uri="{FF2B5EF4-FFF2-40B4-BE49-F238E27FC236}">
                <a16:creationId xmlns:a16="http://schemas.microsoft.com/office/drawing/2014/main" xmlns="" id="{5E14C500-4D93-44BF-80C4-BDB372C9937F}"/>
              </a:ext>
            </a:extLst>
          </p:cNvPr>
          <p:cNvSpPr>
            <a:spLocks noGrp="1"/>
          </p:cNvSpPr>
          <p:nvPr>
            <p:ph type="dt" sz="half" idx="10"/>
          </p:nvPr>
        </p:nvSpPr>
        <p:spPr>
          <a:xfrm>
            <a:off x="893763" y="6772275"/>
            <a:ext cx="2924175" cy="388938"/>
          </a:xfrm>
          <a:prstGeom prst="rect">
            <a:avLst/>
          </a:prstGeom>
        </p:spPr>
        <p:txBody>
          <a:bodyPr/>
          <a:lstStyle>
            <a:lvl1pPr eaLnBrk="1" fontAlgn="auto" hangingPunct="1">
              <a:spcBef>
                <a:spcPts val="0"/>
              </a:spcBef>
              <a:spcAft>
                <a:spcPts val="0"/>
              </a:spcAft>
              <a:defRPr>
                <a:latin typeface="+mn-lt"/>
              </a:defRPr>
            </a:lvl1pPr>
          </a:lstStyle>
          <a:p>
            <a:pPr>
              <a:defRPr/>
            </a:pPr>
            <a:endParaRPr lang="es-ES_tradnl"/>
          </a:p>
        </p:txBody>
      </p:sp>
      <p:sp>
        <p:nvSpPr>
          <p:cNvPr id="6" name="Footer Placeholder 5">
            <a:extLst>
              <a:ext uri="{FF2B5EF4-FFF2-40B4-BE49-F238E27FC236}">
                <a16:creationId xmlns:a16="http://schemas.microsoft.com/office/drawing/2014/main" xmlns="" id="{AFD9C890-DA70-4B5F-B77B-52B828CA6909}"/>
              </a:ext>
            </a:extLst>
          </p:cNvPr>
          <p:cNvSpPr>
            <a:spLocks noGrp="1"/>
          </p:cNvSpPr>
          <p:nvPr>
            <p:ph type="ftr" sz="quarter" idx="11"/>
          </p:nvPr>
        </p:nvSpPr>
        <p:spPr>
          <a:xfrm>
            <a:off x="4305300" y="6772275"/>
            <a:ext cx="4384675" cy="388938"/>
          </a:xfrm>
          <a:prstGeom prst="rect">
            <a:avLst/>
          </a:prstGeom>
        </p:spPr>
        <p:txBody>
          <a:bodyPr/>
          <a:lstStyle>
            <a:lvl1pPr eaLnBrk="1" fontAlgn="auto" hangingPunct="1">
              <a:spcBef>
                <a:spcPts val="0"/>
              </a:spcBef>
              <a:spcAft>
                <a:spcPts val="0"/>
              </a:spcAft>
              <a:defRPr>
                <a:latin typeface="+mn-lt"/>
              </a:defRPr>
            </a:lvl1pPr>
          </a:lstStyle>
          <a:p>
            <a:pPr>
              <a:defRPr/>
            </a:pPr>
            <a:endParaRPr lang="es-ES_tradnl"/>
          </a:p>
        </p:txBody>
      </p:sp>
      <p:sp>
        <p:nvSpPr>
          <p:cNvPr id="7" name="Slide Number Placeholder 6">
            <a:extLst>
              <a:ext uri="{FF2B5EF4-FFF2-40B4-BE49-F238E27FC236}">
                <a16:creationId xmlns:a16="http://schemas.microsoft.com/office/drawing/2014/main" xmlns="" id="{FE09A5F2-B792-4D96-93A8-216F36050630}"/>
              </a:ext>
            </a:extLst>
          </p:cNvPr>
          <p:cNvSpPr>
            <a:spLocks noGrp="1"/>
          </p:cNvSpPr>
          <p:nvPr>
            <p:ph type="sldNum" sz="quarter" idx="12"/>
          </p:nvPr>
        </p:nvSpPr>
        <p:spPr>
          <a:xfrm>
            <a:off x="9177338" y="6772275"/>
            <a:ext cx="2924175" cy="38893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6B52B466-2E7B-454A-9C54-D06B0CF7F028}" type="slidenum">
              <a:rPr lang="es-ES_tradnl" altLang="es-CL"/>
              <a:pPr/>
              <a:t>‹Nº›</a:t>
            </a:fld>
            <a:endParaRPr lang="es-ES_tradnl" altLang="es-CL"/>
          </a:p>
        </p:txBody>
      </p:sp>
    </p:spTree>
    <p:extLst>
      <p:ext uri="{BB962C8B-B14F-4D97-AF65-F5344CB8AC3E}">
        <p14:creationId xmlns:p14="http://schemas.microsoft.com/office/powerpoint/2010/main" val="3770296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erc Mundial : Título">
    <p:spTree>
      <p:nvGrpSpPr>
        <p:cNvPr id="1" name=""/>
        <p:cNvGrpSpPr/>
        <p:nvPr/>
      </p:nvGrpSpPr>
      <p:grpSpPr>
        <a:xfrm>
          <a:off x="0" y="0"/>
          <a:ext cx="0" cy="0"/>
          <a:chOff x="0" y="0"/>
          <a:chExt cx="0" cy="0"/>
        </a:xfrm>
      </p:grpSpPr>
      <p:cxnSp>
        <p:nvCxnSpPr>
          <p:cNvPr id="4" name="Conector recto 3">
            <a:extLst>
              <a:ext uri="{FF2B5EF4-FFF2-40B4-BE49-F238E27FC236}">
                <a16:creationId xmlns:a16="http://schemas.microsoft.com/office/drawing/2014/main" xmlns="" id="{7A58CCA5-87AA-4346-A620-D6BF271F69CB}"/>
              </a:ext>
            </a:extLst>
          </p:cNvPr>
          <p:cNvCxnSpPr>
            <a:cxnSpLocks/>
          </p:cNvCxnSpPr>
          <p:nvPr userDrawn="1"/>
        </p:nvCxnSpPr>
        <p:spPr>
          <a:xfrm>
            <a:off x="428625" y="6276975"/>
            <a:ext cx="11106150" cy="0"/>
          </a:xfrm>
          <a:prstGeom prst="line">
            <a:avLst/>
          </a:prstGeom>
          <a:ln>
            <a:solidFill>
              <a:schemeClr val="bg1">
                <a:lumMod val="75000"/>
                <a:alpha val="86000"/>
              </a:schemeClr>
            </a:solidFill>
          </a:ln>
        </p:spPr>
        <p:style>
          <a:lnRef idx="1">
            <a:schemeClr val="accent1"/>
          </a:lnRef>
          <a:fillRef idx="0">
            <a:schemeClr val="accent1"/>
          </a:fillRef>
          <a:effectRef idx="0">
            <a:schemeClr val="accent1"/>
          </a:effectRef>
          <a:fontRef idx="minor">
            <a:schemeClr val="tx1"/>
          </a:fontRef>
        </p:style>
      </p:cxnSp>
      <p:sp>
        <p:nvSpPr>
          <p:cNvPr id="5" name="Rectángulo 4">
            <a:extLst>
              <a:ext uri="{FF2B5EF4-FFF2-40B4-BE49-F238E27FC236}">
                <a16:creationId xmlns:a16="http://schemas.microsoft.com/office/drawing/2014/main" xmlns="" id="{17C56CDD-7C29-46B0-BDB3-9E0EFD292346}"/>
              </a:ext>
            </a:extLst>
          </p:cNvPr>
          <p:cNvSpPr>
            <a:spLocks noChangeArrowheads="1"/>
          </p:cNvSpPr>
          <p:nvPr userDrawn="1"/>
        </p:nvSpPr>
        <p:spPr bwMode="auto">
          <a:xfrm rot="16200000">
            <a:off x="10949782" y="5299869"/>
            <a:ext cx="3327400"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ES" altLang="es-CL" sz="1600" b="1">
                <a:solidFill>
                  <a:schemeClr val="accent1"/>
                </a:solidFill>
              </a:rPr>
              <a:t>Mercado Mundial de minerales</a:t>
            </a:r>
          </a:p>
        </p:txBody>
      </p:sp>
      <p:sp>
        <p:nvSpPr>
          <p:cNvPr id="6" name="Rectángulo 7">
            <a:extLst>
              <a:ext uri="{FF2B5EF4-FFF2-40B4-BE49-F238E27FC236}">
                <a16:creationId xmlns:a16="http://schemas.microsoft.com/office/drawing/2014/main" xmlns="" id="{C72B9A86-FF06-4AE1-842D-2AFA32D0E4AB}"/>
              </a:ext>
            </a:extLst>
          </p:cNvPr>
          <p:cNvSpPr>
            <a:spLocks noChangeArrowheads="1"/>
          </p:cNvSpPr>
          <p:nvPr userDrawn="1"/>
        </p:nvSpPr>
        <p:spPr bwMode="auto">
          <a:xfrm>
            <a:off x="5529263" y="6451600"/>
            <a:ext cx="904875" cy="328613"/>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CL" altLang="es-CL" sz="1400" b="1">
                <a:solidFill>
                  <a:srgbClr val="705244"/>
                </a:solidFill>
              </a:rPr>
              <a:t>FUENTE</a:t>
            </a:r>
            <a:r>
              <a:rPr lang="es-CL" altLang="es-CL" sz="1300">
                <a:solidFill>
                  <a:srgbClr val="705244"/>
                </a:solidFill>
              </a:rPr>
              <a:t> :</a:t>
            </a:r>
            <a:endParaRPr lang="es-ES_tradnl" altLang="es-CL" sz="1300">
              <a:solidFill>
                <a:srgbClr val="262626"/>
              </a:solidFill>
            </a:endParaRPr>
          </a:p>
        </p:txBody>
      </p:sp>
      <p:sp>
        <p:nvSpPr>
          <p:cNvPr id="7" name="Rectángulo: esquinas redondeadas 16">
            <a:hlinkClick r:id="rId2" action="ppaction://hlinksldjump"/>
            <a:extLst>
              <a:ext uri="{FF2B5EF4-FFF2-40B4-BE49-F238E27FC236}">
                <a16:creationId xmlns:a16="http://schemas.microsoft.com/office/drawing/2014/main" xmlns="" id="{A3642635-3B5C-4384-A3DC-6792356EA836}"/>
              </a:ext>
            </a:extLst>
          </p:cNvPr>
          <p:cNvSpPr/>
          <p:nvPr userDrawn="1"/>
        </p:nvSpPr>
        <p:spPr>
          <a:xfrm>
            <a:off x="9988550" y="6534150"/>
            <a:ext cx="1219200" cy="322263"/>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_tradnl" sz="1200" dirty="0"/>
              <a:t>Volver al Índice</a:t>
            </a:r>
          </a:p>
        </p:txBody>
      </p:sp>
      <p:sp>
        <p:nvSpPr>
          <p:cNvPr id="46" name="Marcador de texto 45"/>
          <p:cNvSpPr>
            <a:spLocks noGrp="1"/>
          </p:cNvSpPr>
          <p:nvPr>
            <p:ph type="body" sz="quarter" idx="12"/>
          </p:nvPr>
        </p:nvSpPr>
        <p:spPr>
          <a:xfrm>
            <a:off x="534644" y="606770"/>
            <a:ext cx="4095750" cy="733424"/>
          </a:xfrm>
          <a:prstGeom prst="rect">
            <a:avLst/>
          </a:prstGeom>
        </p:spPr>
        <p:txBody>
          <a:bodyPr/>
          <a:lstStyle>
            <a:lvl1pPr marL="0" indent="0">
              <a:buNone/>
              <a:defRPr sz="2200">
                <a:solidFill>
                  <a:srgbClr val="414141"/>
                </a:solidFill>
                <a:latin typeface="Arial Black" panose="020B0A04020102020204" pitchFamily="34" charset="0"/>
              </a:defRPr>
            </a:lvl1pPr>
          </a:lstStyle>
          <a:p>
            <a:pPr lvl="0"/>
            <a:r>
              <a:rPr lang="es-ES"/>
              <a:t>Haga clic para modificar los estilos de texto del patrón</a:t>
            </a:r>
          </a:p>
        </p:txBody>
      </p:sp>
      <p:sp>
        <p:nvSpPr>
          <p:cNvPr id="16" name="Marcador de texto 30"/>
          <p:cNvSpPr>
            <a:spLocks noGrp="1"/>
          </p:cNvSpPr>
          <p:nvPr>
            <p:ph type="body" sz="quarter" idx="13"/>
          </p:nvPr>
        </p:nvSpPr>
        <p:spPr>
          <a:xfrm>
            <a:off x="6308928" y="6487324"/>
            <a:ext cx="3558698" cy="415458"/>
          </a:xfrm>
          <a:prstGeom prst="rect">
            <a:avLst/>
          </a:prstGeom>
        </p:spPr>
        <p:txBody>
          <a:bodyPr/>
          <a:lstStyle>
            <a:lvl1pPr marL="0" indent="0" algn="l">
              <a:lnSpc>
                <a:spcPct val="95000"/>
              </a:lnSpc>
              <a:spcBef>
                <a:spcPts val="0"/>
              </a:spcBef>
              <a:buNone/>
              <a:defRPr sz="1300" b="0">
                <a:solidFill>
                  <a:srgbClr val="262626"/>
                </a:solidFill>
              </a:defRPr>
            </a:lvl1pPr>
          </a:lstStyle>
          <a:p>
            <a:pPr lvl="0"/>
            <a:r>
              <a:rPr lang="es-ES"/>
              <a:t>Haga clic para modificar los estilos de texto del patrón</a:t>
            </a:r>
          </a:p>
        </p:txBody>
      </p:sp>
      <p:sp>
        <p:nvSpPr>
          <p:cNvPr id="8" name="Slide Number Placeholder 5">
            <a:extLst>
              <a:ext uri="{FF2B5EF4-FFF2-40B4-BE49-F238E27FC236}">
                <a16:creationId xmlns:a16="http://schemas.microsoft.com/office/drawing/2014/main" xmlns="" id="{7B86ABE1-FA28-44EB-BA90-E54BA90F05A9}"/>
              </a:ext>
            </a:extLst>
          </p:cNvPr>
          <p:cNvSpPr>
            <a:spLocks noGrp="1"/>
          </p:cNvSpPr>
          <p:nvPr>
            <p:ph type="sldNum" sz="quarter" idx="14"/>
          </p:nvPr>
        </p:nvSpPr>
        <p:spPr>
          <a:xfrm rot="16200000">
            <a:off x="11795918" y="6415882"/>
            <a:ext cx="1122363" cy="292100"/>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rgbClr val="5C5A58"/>
                </a:solidFill>
              </a:defRPr>
            </a:lvl1pPr>
          </a:lstStyle>
          <a:p>
            <a:r>
              <a:rPr lang="es-ES_tradnl" altLang="es-CL"/>
              <a:t>Página</a:t>
            </a:r>
            <a:r>
              <a:rPr lang="es-ES_tradnl" altLang="es-CL">
                <a:solidFill>
                  <a:schemeClr val="tx1"/>
                </a:solidFill>
              </a:rPr>
              <a:t>  </a:t>
            </a:r>
            <a:fld id="{57E6B203-232F-41AC-A290-E364910F6BC6}" type="slidenum">
              <a:rPr lang="es-ES_tradnl" altLang="es-CL" sz="1300">
                <a:solidFill>
                  <a:schemeClr val="accent1"/>
                </a:solidFill>
                <a:latin typeface="Arial Black" panose="020B0A04020102020204" pitchFamily="34" charset="0"/>
              </a:rPr>
              <a:pPr/>
              <a:t>‹Nº›</a:t>
            </a:fld>
            <a:endParaRPr lang="es-ES_tradnl" altLang="es-CL" sz="1300">
              <a:solidFill>
                <a:schemeClr val="accent1"/>
              </a:solidFill>
              <a:latin typeface="Arial Black" panose="020B0A04020102020204" pitchFamily="34" charset="0"/>
            </a:endParaRPr>
          </a:p>
        </p:txBody>
      </p:sp>
    </p:spTree>
    <p:extLst>
      <p:ext uri="{BB962C8B-B14F-4D97-AF65-F5344CB8AC3E}">
        <p14:creationId xmlns:p14="http://schemas.microsoft.com/office/powerpoint/2010/main" val="31480694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4223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95118" y="389045"/>
            <a:ext cx="11208425" cy="1412400"/>
          </a:xfrm>
          <a:prstGeom prst="rect">
            <a:avLst/>
          </a:prstGeo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95118" y="1791295"/>
            <a:ext cx="5497610" cy="877886"/>
          </a:xfrm>
          <a:prstGeom prst="rect">
            <a:avLst/>
          </a:prstGeom>
        </p:spPr>
        <p:txBody>
          <a:bodyPr anchor="b"/>
          <a:lstStyle>
            <a:lvl1pPr marL="0" indent="0">
              <a:buNone/>
              <a:defRPr sz="2557" b="1"/>
            </a:lvl1pPr>
            <a:lvl2pPr marL="487147" indent="0">
              <a:buNone/>
              <a:defRPr sz="2131" b="1"/>
            </a:lvl2pPr>
            <a:lvl3pPr marL="974293" indent="0">
              <a:buNone/>
              <a:defRPr sz="1918" b="1"/>
            </a:lvl3pPr>
            <a:lvl4pPr marL="1461440" indent="0">
              <a:buNone/>
              <a:defRPr sz="1705" b="1"/>
            </a:lvl4pPr>
            <a:lvl5pPr marL="1948586" indent="0">
              <a:buNone/>
              <a:defRPr sz="1705" b="1"/>
            </a:lvl5pPr>
            <a:lvl6pPr marL="2435733" indent="0">
              <a:buNone/>
              <a:defRPr sz="1705" b="1"/>
            </a:lvl6pPr>
            <a:lvl7pPr marL="2922880" indent="0">
              <a:buNone/>
              <a:defRPr sz="1705" b="1"/>
            </a:lvl7pPr>
            <a:lvl8pPr marL="3410026" indent="0">
              <a:buNone/>
              <a:defRPr sz="1705" b="1"/>
            </a:lvl8pPr>
            <a:lvl9pPr marL="3897173" indent="0">
              <a:buNone/>
              <a:defRPr sz="1705" b="1"/>
            </a:lvl9pPr>
          </a:lstStyle>
          <a:p>
            <a:pPr lvl="0"/>
            <a:r>
              <a:rPr lang="es-ES"/>
              <a:t>Haga clic para modificar los estilos de texto del patrón</a:t>
            </a:r>
          </a:p>
        </p:txBody>
      </p:sp>
      <p:sp>
        <p:nvSpPr>
          <p:cNvPr id="4" name="Content Placeholder 3"/>
          <p:cNvSpPr>
            <a:spLocks noGrp="1"/>
          </p:cNvSpPr>
          <p:nvPr>
            <p:ph sz="half" idx="2"/>
          </p:nvPr>
        </p:nvSpPr>
        <p:spPr>
          <a:xfrm>
            <a:off x="895118" y="2669181"/>
            <a:ext cx="5497610" cy="3925963"/>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578858" y="1791295"/>
            <a:ext cx="5524685" cy="877886"/>
          </a:xfrm>
          <a:prstGeom prst="rect">
            <a:avLst/>
          </a:prstGeom>
        </p:spPr>
        <p:txBody>
          <a:bodyPr anchor="b"/>
          <a:lstStyle>
            <a:lvl1pPr marL="0" indent="0">
              <a:buNone/>
              <a:defRPr sz="2557" b="1"/>
            </a:lvl1pPr>
            <a:lvl2pPr marL="487147" indent="0">
              <a:buNone/>
              <a:defRPr sz="2131" b="1"/>
            </a:lvl2pPr>
            <a:lvl3pPr marL="974293" indent="0">
              <a:buNone/>
              <a:defRPr sz="1918" b="1"/>
            </a:lvl3pPr>
            <a:lvl4pPr marL="1461440" indent="0">
              <a:buNone/>
              <a:defRPr sz="1705" b="1"/>
            </a:lvl4pPr>
            <a:lvl5pPr marL="1948586" indent="0">
              <a:buNone/>
              <a:defRPr sz="1705" b="1"/>
            </a:lvl5pPr>
            <a:lvl6pPr marL="2435733" indent="0">
              <a:buNone/>
              <a:defRPr sz="1705" b="1"/>
            </a:lvl6pPr>
            <a:lvl7pPr marL="2922880" indent="0">
              <a:buNone/>
              <a:defRPr sz="1705" b="1"/>
            </a:lvl7pPr>
            <a:lvl8pPr marL="3410026" indent="0">
              <a:buNone/>
              <a:defRPr sz="1705" b="1"/>
            </a:lvl8pPr>
            <a:lvl9pPr marL="3897173" indent="0">
              <a:buNone/>
              <a:defRPr sz="1705" b="1"/>
            </a:lvl9pPr>
          </a:lstStyle>
          <a:p>
            <a:pPr lvl="0"/>
            <a:r>
              <a:rPr lang="es-ES"/>
              <a:t>Haga clic para modificar los estilos de texto del patrón</a:t>
            </a:r>
          </a:p>
        </p:txBody>
      </p:sp>
      <p:sp>
        <p:nvSpPr>
          <p:cNvPr id="6" name="Content Placeholder 5"/>
          <p:cNvSpPr>
            <a:spLocks noGrp="1"/>
          </p:cNvSpPr>
          <p:nvPr>
            <p:ph sz="quarter" idx="4"/>
          </p:nvPr>
        </p:nvSpPr>
        <p:spPr>
          <a:xfrm>
            <a:off x="6578858" y="2669181"/>
            <a:ext cx="5524685" cy="3925963"/>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a:extLst>
              <a:ext uri="{FF2B5EF4-FFF2-40B4-BE49-F238E27FC236}">
                <a16:creationId xmlns:a16="http://schemas.microsoft.com/office/drawing/2014/main" xmlns="" id="{F0AF704A-76DF-4C2C-B556-72ED0435E96D}"/>
              </a:ext>
            </a:extLst>
          </p:cNvPr>
          <p:cNvSpPr>
            <a:spLocks noGrp="1"/>
          </p:cNvSpPr>
          <p:nvPr>
            <p:ph type="dt" sz="half" idx="10"/>
          </p:nvPr>
        </p:nvSpPr>
        <p:spPr>
          <a:xfrm>
            <a:off x="893763" y="6772275"/>
            <a:ext cx="2924175" cy="388938"/>
          </a:xfrm>
          <a:prstGeom prst="rect">
            <a:avLst/>
          </a:prstGeom>
        </p:spPr>
        <p:txBody>
          <a:bodyPr/>
          <a:lstStyle>
            <a:lvl1pPr eaLnBrk="1" fontAlgn="auto" hangingPunct="1">
              <a:spcBef>
                <a:spcPts val="0"/>
              </a:spcBef>
              <a:spcAft>
                <a:spcPts val="0"/>
              </a:spcAft>
              <a:defRPr>
                <a:latin typeface="+mn-lt"/>
              </a:defRPr>
            </a:lvl1pPr>
          </a:lstStyle>
          <a:p>
            <a:pPr>
              <a:defRPr/>
            </a:pPr>
            <a:endParaRPr lang="es-ES_tradnl"/>
          </a:p>
        </p:txBody>
      </p:sp>
      <p:sp>
        <p:nvSpPr>
          <p:cNvPr id="8" name="Footer Placeholder 7">
            <a:extLst>
              <a:ext uri="{FF2B5EF4-FFF2-40B4-BE49-F238E27FC236}">
                <a16:creationId xmlns:a16="http://schemas.microsoft.com/office/drawing/2014/main" xmlns="" id="{B26F8A8A-A7E2-4219-B829-7516D93E25F4}"/>
              </a:ext>
            </a:extLst>
          </p:cNvPr>
          <p:cNvSpPr>
            <a:spLocks noGrp="1"/>
          </p:cNvSpPr>
          <p:nvPr>
            <p:ph type="ftr" sz="quarter" idx="11"/>
          </p:nvPr>
        </p:nvSpPr>
        <p:spPr>
          <a:xfrm>
            <a:off x="4305300" y="6772275"/>
            <a:ext cx="4384675" cy="388938"/>
          </a:xfrm>
          <a:prstGeom prst="rect">
            <a:avLst/>
          </a:prstGeom>
        </p:spPr>
        <p:txBody>
          <a:bodyPr/>
          <a:lstStyle>
            <a:lvl1pPr eaLnBrk="1" fontAlgn="auto" hangingPunct="1">
              <a:spcBef>
                <a:spcPts val="0"/>
              </a:spcBef>
              <a:spcAft>
                <a:spcPts val="0"/>
              </a:spcAft>
              <a:defRPr>
                <a:latin typeface="+mn-lt"/>
              </a:defRPr>
            </a:lvl1pPr>
          </a:lstStyle>
          <a:p>
            <a:pPr>
              <a:defRPr/>
            </a:pPr>
            <a:endParaRPr lang="es-ES_tradnl"/>
          </a:p>
        </p:txBody>
      </p:sp>
      <p:sp>
        <p:nvSpPr>
          <p:cNvPr id="9" name="Slide Number Placeholder 8">
            <a:extLst>
              <a:ext uri="{FF2B5EF4-FFF2-40B4-BE49-F238E27FC236}">
                <a16:creationId xmlns:a16="http://schemas.microsoft.com/office/drawing/2014/main" xmlns="" id="{32CFB53D-30C0-4E58-A87E-7595AC81FB2C}"/>
              </a:ext>
            </a:extLst>
          </p:cNvPr>
          <p:cNvSpPr>
            <a:spLocks noGrp="1"/>
          </p:cNvSpPr>
          <p:nvPr>
            <p:ph type="sldNum" sz="quarter" idx="12"/>
          </p:nvPr>
        </p:nvSpPr>
        <p:spPr>
          <a:xfrm>
            <a:off x="9177338" y="6772275"/>
            <a:ext cx="2924175" cy="38893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2474393F-224F-446E-8139-6ED612280637}" type="slidenum">
              <a:rPr lang="es-ES_tradnl" altLang="es-CL"/>
              <a:pPr/>
              <a:t>‹Nº›</a:t>
            </a:fld>
            <a:endParaRPr lang="es-ES_tradnl" altLang="es-CL"/>
          </a:p>
        </p:txBody>
      </p:sp>
    </p:spTree>
    <p:extLst>
      <p:ext uri="{BB962C8B-B14F-4D97-AF65-F5344CB8AC3E}">
        <p14:creationId xmlns:p14="http://schemas.microsoft.com/office/powerpoint/2010/main" val="33953964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893425" y="389045"/>
            <a:ext cx="11208425" cy="1412400"/>
          </a:xfrm>
          <a:prstGeom prst="rect">
            <a:avLst/>
          </a:prstGeom>
        </p:spPr>
        <p:txBody>
          <a:bodyPr/>
          <a:lstStyle/>
          <a:p>
            <a:r>
              <a:rPr lang="es-ES"/>
              <a:t>Haga clic para modificar el estilo de título del patrón</a:t>
            </a:r>
            <a:endParaRPr lang="en-US" dirty="0"/>
          </a:p>
        </p:txBody>
      </p:sp>
      <p:sp>
        <p:nvSpPr>
          <p:cNvPr id="3" name="Date Placeholder 2">
            <a:extLst>
              <a:ext uri="{FF2B5EF4-FFF2-40B4-BE49-F238E27FC236}">
                <a16:creationId xmlns:a16="http://schemas.microsoft.com/office/drawing/2014/main" xmlns="" id="{69D42B17-4E7B-4F0D-9C43-EDA97068A452}"/>
              </a:ext>
            </a:extLst>
          </p:cNvPr>
          <p:cNvSpPr>
            <a:spLocks noGrp="1"/>
          </p:cNvSpPr>
          <p:nvPr>
            <p:ph type="dt" sz="half" idx="10"/>
          </p:nvPr>
        </p:nvSpPr>
        <p:spPr>
          <a:xfrm>
            <a:off x="893763" y="6772275"/>
            <a:ext cx="2924175" cy="388938"/>
          </a:xfrm>
          <a:prstGeom prst="rect">
            <a:avLst/>
          </a:prstGeom>
        </p:spPr>
        <p:txBody>
          <a:bodyPr/>
          <a:lstStyle>
            <a:lvl1pPr eaLnBrk="1" fontAlgn="auto" hangingPunct="1">
              <a:spcBef>
                <a:spcPts val="0"/>
              </a:spcBef>
              <a:spcAft>
                <a:spcPts val="0"/>
              </a:spcAft>
              <a:defRPr>
                <a:latin typeface="+mn-lt"/>
              </a:defRPr>
            </a:lvl1pPr>
          </a:lstStyle>
          <a:p>
            <a:pPr>
              <a:defRPr/>
            </a:pPr>
            <a:endParaRPr lang="es-ES_tradnl"/>
          </a:p>
        </p:txBody>
      </p:sp>
      <p:sp>
        <p:nvSpPr>
          <p:cNvPr id="4" name="Footer Placeholder 3">
            <a:extLst>
              <a:ext uri="{FF2B5EF4-FFF2-40B4-BE49-F238E27FC236}">
                <a16:creationId xmlns:a16="http://schemas.microsoft.com/office/drawing/2014/main" xmlns="" id="{53852E87-A55B-413D-A971-D59B69246413}"/>
              </a:ext>
            </a:extLst>
          </p:cNvPr>
          <p:cNvSpPr>
            <a:spLocks noGrp="1"/>
          </p:cNvSpPr>
          <p:nvPr>
            <p:ph type="ftr" sz="quarter" idx="11"/>
          </p:nvPr>
        </p:nvSpPr>
        <p:spPr>
          <a:xfrm>
            <a:off x="4305300" y="6772275"/>
            <a:ext cx="4384675" cy="388938"/>
          </a:xfrm>
          <a:prstGeom prst="rect">
            <a:avLst/>
          </a:prstGeom>
        </p:spPr>
        <p:txBody>
          <a:bodyPr/>
          <a:lstStyle>
            <a:lvl1pPr eaLnBrk="1" fontAlgn="auto" hangingPunct="1">
              <a:spcBef>
                <a:spcPts val="0"/>
              </a:spcBef>
              <a:spcAft>
                <a:spcPts val="0"/>
              </a:spcAft>
              <a:defRPr>
                <a:latin typeface="+mn-lt"/>
              </a:defRPr>
            </a:lvl1pPr>
          </a:lstStyle>
          <a:p>
            <a:pPr>
              <a:defRPr/>
            </a:pPr>
            <a:endParaRPr lang="es-ES_tradnl"/>
          </a:p>
        </p:txBody>
      </p:sp>
      <p:sp>
        <p:nvSpPr>
          <p:cNvPr id="5" name="Slide Number Placeholder 4">
            <a:extLst>
              <a:ext uri="{FF2B5EF4-FFF2-40B4-BE49-F238E27FC236}">
                <a16:creationId xmlns:a16="http://schemas.microsoft.com/office/drawing/2014/main" xmlns="" id="{29FC33B6-5F8F-4373-B993-C5CC43A7A037}"/>
              </a:ext>
            </a:extLst>
          </p:cNvPr>
          <p:cNvSpPr>
            <a:spLocks noGrp="1"/>
          </p:cNvSpPr>
          <p:nvPr>
            <p:ph type="sldNum" sz="quarter" idx="12"/>
          </p:nvPr>
        </p:nvSpPr>
        <p:spPr>
          <a:xfrm>
            <a:off x="9177338" y="6772275"/>
            <a:ext cx="2924175" cy="38893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D1151DD8-60BE-4506-A176-AAC2A1FDAB26}" type="slidenum">
              <a:rPr lang="es-ES_tradnl" altLang="es-CL"/>
              <a:pPr/>
              <a:t>‹Nº›</a:t>
            </a:fld>
            <a:endParaRPr lang="es-ES_tradnl" altLang="es-CL"/>
          </a:p>
        </p:txBody>
      </p:sp>
    </p:spTree>
    <p:extLst>
      <p:ext uri="{BB962C8B-B14F-4D97-AF65-F5344CB8AC3E}">
        <p14:creationId xmlns:p14="http://schemas.microsoft.com/office/powerpoint/2010/main" val="29538771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DD42382-80B2-4E6A-9901-FDD9D0A1137C}"/>
              </a:ext>
            </a:extLst>
          </p:cNvPr>
          <p:cNvSpPr>
            <a:spLocks noGrp="1"/>
          </p:cNvSpPr>
          <p:nvPr>
            <p:ph type="dt" sz="half" idx="10"/>
          </p:nvPr>
        </p:nvSpPr>
        <p:spPr>
          <a:xfrm>
            <a:off x="893763" y="6772275"/>
            <a:ext cx="2924175" cy="388938"/>
          </a:xfrm>
          <a:prstGeom prst="rect">
            <a:avLst/>
          </a:prstGeom>
        </p:spPr>
        <p:txBody>
          <a:bodyPr/>
          <a:lstStyle>
            <a:lvl1pPr eaLnBrk="1" fontAlgn="auto" hangingPunct="1">
              <a:spcBef>
                <a:spcPts val="0"/>
              </a:spcBef>
              <a:spcAft>
                <a:spcPts val="0"/>
              </a:spcAft>
              <a:defRPr>
                <a:latin typeface="+mn-lt"/>
              </a:defRPr>
            </a:lvl1pPr>
          </a:lstStyle>
          <a:p>
            <a:pPr>
              <a:defRPr/>
            </a:pPr>
            <a:endParaRPr lang="es-ES_tradnl"/>
          </a:p>
        </p:txBody>
      </p:sp>
      <p:sp>
        <p:nvSpPr>
          <p:cNvPr id="3" name="Footer Placeholder 2">
            <a:extLst>
              <a:ext uri="{FF2B5EF4-FFF2-40B4-BE49-F238E27FC236}">
                <a16:creationId xmlns:a16="http://schemas.microsoft.com/office/drawing/2014/main" xmlns="" id="{7786F793-A213-4E41-AB13-9854D0E14584}"/>
              </a:ext>
            </a:extLst>
          </p:cNvPr>
          <p:cNvSpPr>
            <a:spLocks noGrp="1"/>
          </p:cNvSpPr>
          <p:nvPr>
            <p:ph type="ftr" sz="quarter" idx="11"/>
          </p:nvPr>
        </p:nvSpPr>
        <p:spPr>
          <a:xfrm>
            <a:off x="4305300" y="6772275"/>
            <a:ext cx="4384675" cy="388938"/>
          </a:xfrm>
          <a:prstGeom prst="rect">
            <a:avLst/>
          </a:prstGeom>
        </p:spPr>
        <p:txBody>
          <a:bodyPr/>
          <a:lstStyle>
            <a:lvl1pPr eaLnBrk="1" fontAlgn="auto" hangingPunct="1">
              <a:spcBef>
                <a:spcPts val="0"/>
              </a:spcBef>
              <a:spcAft>
                <a:spcPts val="0"/>
              </a:spcAft>
              <a:defRPr>
                <a:latin typeface="+mn-lt"/>
              </a:defRPr>
            </a:lvl1pPr>
          </a:lstStyle>
          <a:p>
            <a:pPr>
              <a:defRPr/>
            </a:pPr>
            <a:endParaRPr lang="es-ES_tradnl"/>
          </a:p>
        </p:txBody>
      </p:sp>
      <p:sp>
        <p:nvSpPr>
          <p:cNvPr id="4" name="Slide Number Placeholder 3">
            <a:extLst>
              <a:ext uri="{FF2B5EF4-FFF2-40B4-BE49-F238E27FC236}">
                <a16:creationId xmlns:a16="http://schemas.microsoft.com/office/drawing/2014/main" xmlns="" id="{E55FD893-7F52-48F4-B5AB-AC0A5FC55E96}"/>
              </a:ext>
            </a:extLst>
          </p:cNvPr>
          <p:cNvSpPr>
            <a:spLocks noGrp="1"/>
          </p:cNvSpPr>
          <p:nvPr>
            <p:ph type="sldNum" sz="quarter" idx="12"/>
          </p:nvPr>
        </p:nvSpPr>
        <p:spPr>
          <a:xfrm>
            <a:off x="9177338" y="6772275"/>
            <a:ext cx="2924175" cy="38893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477B690D-B010-448B-8619-D649C5147200}" type="slidenum">
              <a:rPr lang="es-ES_tradnl" altLang="es-CL"/>
              <a:pPr/>
              <a:t>‹Nº›</a:t>
            </a:fld>
            <a:endParaRPr lang="es-ES_tradnl" altLang="es-CL"/>
          </a:p>
        </p:txBody>
      </p:sp>
    </p:spTree>
    <p:extLst>
      <p:ext uri="{BB962C8B-B14F-4D97-AF65-F5344CB8AC3E}">
        <p14:creationId xmlns:p14="http://schemas.microsoft.com/office/powerpoint/2010/main" val="26314888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95118" y="487151"/>
            <a:ext cx="4191314" cy="1705028"/>
          </a:xfrm>
          <a:prstGeom prst="rect">
            <a:avLst/>
          </a:prstGeom>
        </p:spPr>
        <p:txBody>
          <a:bodyPr anchor="b"/>
          <a:lstStyle>
            <a:lvl1pPr>
              <a:defRPr sz="341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524684" y="1052111"/>
            <a:ext cx="6578858" cy="5192893"/>
          </a:xfrm>
          <a:prstGeom prst="rect">
            <a:avLst/>
          </a:prstGeom>
        </p:spPr>
        <p:txBody>
          <a:bodyPr/>
          <a:lstStyle>
            <a:lvl1pPr>
              <a:defRPr sz="3410"/>
            </a:lvl1pPr>
            <a:lvl2pPr>
              <a:defRPr sz="2983"/>
            </a:lvl2pPr>
            <a:lvl3pPr>
              <a:defRPr sz="2557"/>
            </a:lvl3pPr>
            <a:lvl4pPr>
              <a:defRPr sz="2131"/>
            </a:lvl4pPr>
            <a:lvl5pPr>
              <a:defRPr sz="2131"/>
            </a:lvl5pPr>
            <a:lvl6pPr>
              <a:defRPr sz="2131"/>
            </a:lvl6pPr>
            <a:lvl7pPr>
              <a:defRPr sz="2131"/>
            </a:lvl7pPr>
            <a:lvl8pPr>
              <a:defRPr sz="2131"/>
            </a:lvl8pPr>
            <a:lvl9pPr>
              <a:defRPr sz="2131"/>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95118" y="2192179"/>
            <a:ext cx="4191314" cy="4061283"/>
          </a:xfrm>
          <a:prstGeom prst="rect">
            <a:avLst/>
          </a:prstGeom>
        </p:spPr>
        <p:txBody>
          <a:bodyPr/>
          <a:lstStyle>
            <a:lvl1pPr marL="0" indent="0">
              <a:buNone/>
              <a:defRPr sz="1705"/>
            </a:lvl1pPr>
            <a:lvl2pPr marL="487147" indent="0">
              <a:buNone/>
              <a:defRPr sz="1492"/>
            </a:lvl2pPr>
            <a:lvl3pPr marL="974293" indent="0">
              <a:buNone/>
              <a:defRPr sz="1279"/>
            </a:lvl3pPr>
            <a:lvl4pPr marL="1461440" indent="0">
              <a:buNone/>
              <a:defRPr sz="1066"/>
            </a:lvl4pPr>
            <a:lvl5pPr marL="1948586" indent="0">
              <a:buNone/>
              <a:defRPr sz="1066"/>
            </a:lvl5pPr>
            <a:lvl6pPr marL="2435733" indent="0">
              <a:buNone/>
              <a:defRPr sz="1066"/>
            </a:lvl6pPr>
            <a:lvl7pPr marL="2922880" indent="0">
              <a:buNone/>
              <a:defRPr sz="1066"/>
            </a:lvl7pPr>
            <a:lvl8pPr marL="3410026" indent="0">
              <a:buNone/>
              <a:defRPr sz="1066"/>
            </a:lvl8pPr>
            <a:lvl9pPr marL="3897173" indent="0">
              <a:buNone/>
              <a:defRPr sz="1066"/>
            </a:lvl9pPr>
          </a:lstStyle>
          <a:p>
            <a:pPr lvl="0"/>
            <a:r>
              <a:rPr lang="es-ES"/>
              <a:t>Haga clic para modificar los estilos de texto del patrón</a:t>
            </a:r>
          </a:p>
        </p:txBody>
      </p:sp>
      <p:sp>
        <p:nvSpPr>
          <p:cNvPr id="5" name="Date Placeholder 4">
            <a:extLst>
              <a:ext uri="{FF2B5EF4-FFF2-40B4-BE49-F238E27FC236}">
                <a16:creationId xmlns:a16="http://schemas.microsoft.com/office/drawing/2014/main" xmlns="" id="{01322AA6-4705-4429-A37B-BA75A14F76F6}"/>
              </a:ext>
            </a:extLst>
          </p:cNvPr>
          <p:cNvSpPr>
            <a:spLocks noGrp="1"/>
          </p:cNvSpPr>
          <p:nvPr>
            <p:ph type="dt" sz="half" idx="10"/>
          </p:nvPr>
        </p:nvSpPr>
        <p:spPr>
          <a:xfrm>
            <a:off x="893763" y="6772275"/>
            <a:ext cx="2924175" cy="388938"/>
          </a:xfrm>
          <a:prstGeom prst="rect">
            <a:avLst/>
          </a:prstGeom>
        </p:spPr>
        <p:txBody>
          <a:bodyPr/>
          <a:lstStyle>
            <a:lvl1pPr eaLnBrk="1" fontAlgn="auto" hangingPunct="1">
              <a:spcBef>
                <a:spcPts val="0"/>
              </a:spcBef>
              <a:spcAft>
                <a:spcPts val="0"/>
              </a:spcAft>
              <a:defRPr>
                <a:latin typeface="+mn-lt"/>
              </a:defRPr>
            </a:lvl1pPr>
          </a:lstStyle>
          <a:p>
            <a:pPr>
              <a:defRPr/>
            </a:pPr>
            <a:endParaRPr lang="es-ES_tradnl"/>
          </a:p>
        </p:txBody>
      </p:sp>
      <p:sp>
        <p:nvSpPr>
          <p:cNvPr id="6" name="Footer Placeholder 5">
            <a:extLst>
              <a:ext uri="{FF2B5EF4-FFF2-40B4-BE49-F238E27FC236}">
                <a16:creationId xmlns:a16="http://schemas.microsoft.com/office/drawing/2014/main" xmlns="" id="{C1CD5C5C-939F-4CD5-95BF-64244132A695}"/>
              </a:ext>
            </a:extLst>
          </p:cNvPr>
          <p:cNvSpPr>
            <a:spLocks noGrp="1"/>
          </p:cNvSpPr>
          <p:nvPr>
            <p:ph type="ftr" sz="quarter" idx="11"/>
          </p:nvPr>
        </p:nvSpPr>
        <p:spPr>
          <a:xfrm>
            <a:off x="4305300" y="6772275"/>
            <a:ext cx="4384675" cy="388938"/>
          </a:xfrm>
          <a:prstGeom prst="rect">
            <a:avLst/>
          </a:prstGeom>
        </p:spPr>
        <p:txBody>
          <a:bodyPr/>
          <a:lstStyle>
            <a:lvl1pPr eaLnBrk="1" fontAlgn="auto" hangingPunct="1">
              <a:spcBef>
                <a:spcPts val="0"/>
              </a:spcBef>
              <a:spcAft>
                <a:spcPts val="0"/>
              </a:spcAft>
              <a:defRPr>
                <a:latin typeface="+mn-lt"/>
              </a:defRPr>
            </a:lvl1pPr>
          </a:lstStyle>
          <a:p>
            <a:pPr>
              <a:defRPr/>
            </a:pPr>
            <a:endParaRPr lang="es-ES_tradnl"/>
          </a:p>
        </p:txBody>
      </p:sp>
      <p:sp>
        <p:nvSpPr>
          <p:cNvPr id="7" name="Slide Number Placeholder 6">
            <a:extLst>
              <a:ext uri="{FF2B5EF4-FFF2-40B4-BE49-F238E27FC236}">
                <a16:creationId xmlns:a16="http://schemas.microsoft.com/office/drawing/2014/main" xmlns="" id="{AD1502BD-FDBA-432D-92A9-243E21D7F34A}"/>
              </a:ext>
            </a:extLst>
          </p:cNvPr>
          <p:cNvSpPr>
            <a:spLocks noGrp="1"/>
          </p:cNvSpPr>
          <p:nvPr>
            <p:ph type="sldNum" sz="quarter" idx="12"/>
          </p:nvPr>
        </p:nvSpPr>
        <p:spPr>
          <a:xfrm>
            <a:off x="9177338" y="6772275"/>
            <a:ext cx="2924175" cy="38893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8CE4DA11-B61E-4AA7-B187-734671B4ADDC}" type="slidenum">
              <a:rPr lang="es-ES_tradnl" altLang="es-CL"/>
              <a:pPr/>
              <a:t>‹Nº›</a:t>
            </a:fld>
            <a:endParaRPr lang="es-ES_tradnl" altLang="es-CL"/>
          </a:p>
        </p:txBody>
      </p:sp>
    </p:spTree>
    <p:extLst>
      <p:ext uri="{BB962C8B-B14F-4D97-AF65-F5344CB8AC3E}">
        <p14:creationId xmlns:p14="http://schemas.microsoft.com/office/powerpoint/2010/main" val="23012876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95118" y="487151"/>
            <a:ext cx="4191314" cy="1705028"/>
          </a:xfrm>
          <a:prstGeom prst="rect">
            <a:avLst/>
          </a:prstGeom>
        </p:spPr>
        <p:txBody>
          <a:bodyPr anchor="b"/>
          <a:lstStyle>
            <a:lvl1pPr>
              <a:defRPr sz="341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524684" y="1052111"/>
            <a:ext cx="6578858" cy="5192893"/>
          </a:xfrm>
          <a:prstGeom prst="rect">
            <a:avLst/>
          </a:prstGeom>
        </p:spPr>
        <p:txBody>
          <a:bodyPr anchor="t"/>
          <a:lstStyle>
            <a:lvl1pPr marL="0" indent="0">
              <a:buNone/>
              <a:defRPr sz="3410"/>
            </a:lvl1pPr>
            <a:lvl2pPr marL="487147" indent="0">
              <a:buNone/>
              <a:defRPr sz="2983"/>
            </a:lvl2pPr>
            <a:lvl3pPr marL="974293" indent="0">
              <a:buNone/>
              <a:defRPr sz="2557"/>
            </a:lvl3pPr>
            <a:lvl4pPr marL="1461440" indent="0">
              <a:buNone/>
              <a:defRPr sz="2131"/>
            </a:lvl4pPr>
            <a:lvl5pPr marL="1948586" indent="0">
              <a:buNone/>
              <a:defRPr sz="2131"/>
            </a:lvl5pPr>
            <a:lvl6pPr marL="2435733" indent="0">
              <a:buNone/>
              <a:defRPr sz="2131"/>
            </a:lvl6pPr>
            <a:lvl7pPr marL="2922880" indent="0">
              <a:buNone/>
              <a:defRPr sz="2131"/>
            </a:lvl7pPr>
            <a:lvl8pPr marL="3410026" indent="0">
              <a:buNone/>
              <a:defRPr sz="2131"/>
            </a:lvl8pPr>
            <a:lvl9pPr marL="3897173" indent="0">
              <a:buNone/>
              <a:defRPr sz="2131"/>
            </a:lvl9pPr>
          </a:lstStyle>
          <a:p>
            <a:pPr lvl="0"/>
            <a:r>
              <a:rPr lang="es-ES" noProof="0"/>
              <a:t>Haga clic en el icono para agregar una imagen</a:t>
            </a:r>
            <a:endParaRPr lang="en-US" noProof="0" dirty="0"/>
          </a:p>
        </p:txBody>
      </p:sp>
      <p:sp>
        <p:nvSpPr>
          <p:cNvPr id="4" name="Text Placeholder 3"/>
          <p:cNvSpPr>
            <a:spLocks noGrp="1"/>
          </p:cNvSpPr>
          <p:nvPr>
            <p:ph type="body" sz="half" idx="2"/>
          </p:nvPr>
        </p:nvSpPr>
        <p:spPr>
          <a:xfrm>
            <a:off x="895118" y="2192179"/>
            <a:ext cx="4191314" cy="4061283"/>
          </a:xfrm>
          <a:prstGeom prst="rect">
            <a:avLst/>
          </a:prstGeom>
        </p:spPr>
        <p:txBody>
          <a:bodyPr/>
          <a:lstStyle>
            <a:lvl1pPr marL="0" indent="0">
              <a:buNone/>
              <a:defRPr sz="1705"/>
            </a:lvl1pPr>
            <a:lvl2pPr marL="487147" indent="0">
              <a:buNone/>
              <a:defRPr sz="1492"/>
            </a:lvl2pPr>
            <a:lvl3pPr marL="974293" indent="0">
              <a:buNone/>
              <a:defRPr sz="1279"/>
            </a:lvl3pPr>
            <a:lvl4pPr marL="1461440" indent="0">
              <a:buNone/>
              <a:defRPr sz="1066"/>
            </a:lvl4pPr>
            <a:lvl5pPr marL="1948586" indent="0">
              <a:buNone/>
              <a:defRPr sz="1066"/>
            </a:lvl5pPr>
            <a:lvl6pPr marL="2435733" indent="0">
              <a:buNone/>
              <a:defRPr sz="1066"/>
            </a:lvl6pPr>
            <a:lvl7pPr marL="2922880" indent="0">
              <a:buNone/>
              <a:defRPr sz="1066"/>
            </a:lvl7pPr>
            <a:lvl8pPr marL="3410026" indent="0">
              <a:buNone/>
              <a:defRPr sz="1066"/>
            </a:lvl8pPr>
            <a:lvl9pPr marL="3897173" indent="0">
              <a:buNone/>
              <a:defRPr sz="1066"/>
            </a:lvl9pPr>
          </a:lstStyle>
          <a:p>
            <a:pPr lvl="0"/>
            <a:r>
              <a:rPr lang="es-ES"/>
              <a:t>Haga clic para modificar los estilos de texto del patrón</a:t>
            </a:r>
          </a:p>
        </p:txBody>
      </p:sp>
      <p:sp>
        <p:nvSpPr>
          <p:cNvPr id="5" name="Date Placeholder 4">
            <a:extLst>
              <a:ext uri="{FF2B5EF4-FFF2-40B4-BE49-F238E27FC236}">
                <a16:creationId xmlns:a16="http://schemas.microsoft.com/office/drawing/2014/main" xmlns="" id="{9F3A0099-C12D-4F1E-93AF-8EE50F0D8AD3}"/>
              </a:ext>
            </a:extLst>
          </p:cNvPr>
          <p:cNvSpPr>
            <a:spLocks noGrp="1"/>
          </p:cNvSpPr>
          <p:nvPr>
            <p:ph type="dt" sz="half" idx="10"/>
          </p:nvPr>
        </p:nvSpPr>
        <p:spPr>
          <a:xfrm>
            <a:off x="893763" y="6772275"/>
            <a:ext cx="2924175" cy="388938"/>
          </a:xfrm>
          <a:prstGeom prst="rect">
            <a:avLst/>
          </a:prstGeom>
        </p:spPr>
        <p:txBody>
          <a:bodyPr/>
          <a:lstStyle>
            <a:lvl1pPr eaLnBrk="1" fontAlgn="auto" hangingPunct="1">
              <a:spcBef>
                <a:spcPts val="0"/>
              </a:spcBef>
              <a:spcAft>
                <a:spcPts val="0"/>
              </a:spcAft>
              <a:defRPr>
                <a:latin typeface="+mn-lt"/>
              </a:defRPr>
            </a:lvl1pPr>
          </a:lstStyle>
          <a:p>
            <a:pPr>
              <a:defRPr/>
            </a:pPr>
            <a:endParaRPr lang="es-ES_tradnl"/>
          </a:p>
        </p:txBody>
      </p:sp>
      <p:sp>
        <p:nvSpPr>
          <p:cNvPr id="6" name="Footer Placeholder 5">
            <a:extLst>
              <a:ext uri="{FF2B5EF4-FFF2-40B4-BE49-F238E27FC236}">
                <a16:creationId xmlns:a16="http://schemas.microsoft.com/office/drawing/2014/main" xmlns="" id="{42D5DEE9-8C9A-4AE5-92C4-7A54498D7D66}"/>
              </a:ext>
            </a:extLst>
          </p:cNvPr>
          <p:cNvSpPr>
            <a:spLocks noGrp="1"/>
          </p:cNvSpPr>
          <p:nvPr>
            <p:ph type="ftr" sz="quarter" idx="11"/>
          </p:nvPr>
        </p:nvSpPr>
        <p:spPr>
          <a:xfrm>
            <a:off x="4305300" y="6772275"/>
            <a:ext cx="4384675" cy="388938"/>
          </a:xfrm>
          <a:prstGeom prst="rect">
            <a:avLst/>
          </a:prstGeom>
        </p:spPr>
        <p:txBody>
          <a:bodyPr/>
          <a:lstStyle>
            <a:lvl1pPr eaLnBrk="1" fontAlgn="auto" hangingPunct="1">
              <a:spcBef>
                <a:spcPts val="0"/>
              </a:spcBef>
              <a:spcAft>
                <a:spcPts val="0"/>
              </a:spcAft>
              <a:defRPr>
                <a:latin typeface="+mn-lt"/>
              </a:defRPr>
            </a:lvl1pPr>
          </a:lstStyle>
          <a:p>
            <a:pPr>
              <a:defRPr/>
            </a:pPr>
            <a:endParaRPr lang="es-ES_tradnl"/>
          </a:p>
        </p:txBody>
      </p:sp>
      <p:sp>
        <p:nvSpPr>
          <p:cNvPr id="7" name="Slide Number Placeholder 6">
            <a:extLst>
              <a:ext uri="{FF2B5EF4-FFF2-40B4-BE49-F238E27FC236}">
                <a16:creationId xmlns:a16="http://schemas.microsoft.com/office/drawing/2014/main" xmlns="" id="{0E867D93-5B69-498B-9654-AAA56FB7F60B}"/>
              </a:ext>
            </a:extLst>
          </p:cNvPr>
          <p:cNvSpPr>
            <a:spLocks noGrp="1"/>
          </p:cNvSpPr>
          <p:nvPr>
            <p:ph type="sldNum" sz="quarter" idx="12"/>
          </p:nvPr>
        </p:nvSpPr>
        <p:spPr>
          <a:xfrm>
            <a:off x="9177338" y="6772275"/>
            <a:ext cx="2924175" cy="38893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22BAAA2B-B0F6-436F-91BE-AC05F39C7E96}" type="slidenum">
              <a:rPr lang="es-ES_tradnl" altLang="es-CL"/>
              <a:pPr/>
              <a:t>‹Nº›</a:t>
            </a:fld>
            <a:endParaRPr lang="es-ES_tradnl" altLang="es-CL"/>
          </a:p>
        </p:txBody>
      </p:sp>
    </p:spTree>
    <p:extLst>
      <p:ext uri="{BB962C8B-B14F-4D97-AF65-F5344CB8AC3E}">
        <p14:creationId xmlns:p14="http://schemas.microsoft.com/office/powerpoint/2010/main" val="31222290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893425" y="389045"/>
            <a:ext cx="11208425" cy="1412400"/>
          </a:xfrm>
          <a:prstGeom prst="rect">
            <a:avLst/>
          </a:prstGeom>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93425" y="1945221"/>
            <a:ext cx="11208425" cy="4636391"/>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a:extLst>
              <a:ext uri="{FF2B5EF4-FFF2-40B4-BE49-F238E27FC236}">
                <a16:creationId xmlns:a16="http://schemas.microsoft.com/office/drawing/2014/main" xmlns="" id="{BFA2878C-5AF5-4F67-916E-3D99D64D70DF}"/>
              </a:ext>
            </a:extLst>
          </p:cNvPr>
          <p:cNvSpPr>
            <a:spLocks noGrp="1"/>
          </p:cNvSpPr>
          <p:nvPr>
            <p:ph type="dt" sz="half" idx="10"/>
          </p:nvPr>
        </p:nvSpPr>
        <p:spPr>
          <a:xfrm>
            <a:off x="893763" y="6772275"/>
            <a:ext cx="2924175" cy="388938"/>
          </a:xfrm>
          <a:prstGeom prst="rect">
            <a:avLst/>
          </a:prstGeom>
        </p:spPr>
        <p:txBody>
          <a:bodyPr/>
          <a:lstStyle>
            <a:lvl1pPr eaLnBrk="1" fontAlgn="auto" hangingPunct="1">
              <a:spcBef>
                <a:spcPts val="0"/>
              </a:spcBef>
              <a:spcAft>
                <a:spcPts val="0"/>
              </a:spcAft>
              <a:defRPr>
                <a:latin typeface="+mn-lt"/>
              </a:defRPr>
            </a:lvl1pPr>
          </a:lstStyle>
          <a:p>
            <a:pPr>
              <a:defRPr/>
            </a:pPr>
            <a:endParaRPr lang="es-ES_tradnl"/>
          </a:p>
        </p:txBody>
      </p:sp>
      <p:sp>
        <p:nvSpPr>
          <p:cNvPr id="5" name="Footer Placeholder 4">
            <a:extLst>
              <a:ext uri="{FF2B5EF4-FFF2-40B4-BE49-F238E27FC236}">
                <a16:creationId xmlns:a16="http://schemas.microsoft.com/office/drawing/2014/main" xmlns="" id="{9A25552D-EEFB-4B55-9885-E8804FC12481}"/>
              </a:ext>
            </a:extLst>
          </p:cNvPr>
          <p:cNvSpPr>
            <a:spLocks noGrp="1"/>
          </p:cNvSpPr>
          <p:nvPr>
            <p:ph type="ftr" sz="quarter" idx="11"/>
          </p:nvPr>
        </p:nvSpPr>
        <p:spPr>
          <a:xfrm>
            <a:off x="4305300" y="6772275"/>
            <a:ext cx="4384675" cy="388938"/>
          </a:xfrm>
          <a:prstGeom prst="rect">
            <a:avLst/>
          </a:prstGeom>
        </p:spPr>
        <p:txBody>
          <a:bodyPr/>
          <a:lstStyle>
            <a:lvl1pPr eaLnBrk="1" fontAlgn="auto" hangingPunct="1">
              <a:spcBef>
                <a:spcPts val="0"/>
              </a:spcBef>
              <a:spcAft>
                <a:spcPts val="0"/>
              </a:spcAft>
              <a:defRPr>
                <a:latin typeface="+mn-lt"/>
              </a:defRPr>
            </a:lvl1pPr>
          </a:lstStyle>
          <a:p>
            <a:pPr>
              <a:defRPr/>
            </a:pPr>
            <a:endParaRPr lang="es-ES_tradnl"/>
          </a:p>
        </p:txBody>
      </p:sp>
      <p:sp>
        <p:nvSpPr>
          <p:cNvPr id="6" name="Slide Number Placeholder 5">
            <a:extLst>
              <a:ext uri="{FF2B5EF4-FFF2-40B4-BE49-F238E27FC236}">
                <a16:creationId xmlns:a16="http://schemas.microsoft.com/office/drawing/2014/main" xmlns="" id="{8AF7D2F3-DE5E-4B8F-BEDE-6E9DE651B64D}"/>
              </a:ext>
            </a:extLst>
          </p:cNvPr>
          <p:cNvSpPr>
            <a:spLocks noGrp="1"/>
          </p:cNvSpPr>
          <p:nvPr>
            <p:ph type="sldNum" sz="quarter" idx="12"/>
          </p:nvPr>
        </p:nvSpPr>
        <p:spPr>
          <a:xfrm>
            <a:off x="9177338" y="6772275"/>
            <a:ext cx="2924175" cy="38893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10C1ECFE-C266-43CA-8CC2-60BEB26684DD}" type="slidenum">
              <a:rPr lang="es-ES_tradnl" altLang="es-CL"/>
              <a:pPr/>
              <a:t>‹Nº›</a:t>
            </a:fld>
            <a:endParaRPr lang="es-ES_tradnl" altLang="es-CL"/>
          </a:p>
        </p:txBody>
      </p:sp>
    </p:spTree>
    <p:extLst>
      <p:ext uri="{BB962C8B-B14F-4D97-AF65-F5344CB8AC3E}">
        <p14:creationId xmlns:p14="http://schemas.microsoft.com/office/powerpoint/2010/main" val="36803688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9744" y="389044"/>
            <a:ext cx="2802106" cy="6192568"/>
          </a:xfrm>
          <a:prstGeom prst="rect">
            <a:avLst/>
          </a:prstGeo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93425" y="389044"/>
            <a:ext cx="8243878" cy="6192568"/>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a:extLst>
              <a:ext uri="{FF2B5EF4-FFF2-40B4-BE49-F238E27FC236}">
                <a16:creationId xmlns:a16="http://schemas.microsoft.com/office/drawing/2014/main" xmlns="" id="{441B1460-4C5D-4DDD-A01D-13D326666B70}"/>
              </a:ext>
            </a:extLst>
          </p:cNvPr>
          <p:cNvSpPr>
            <a:spLocks noGrp="1"/>
          </p:cNvSpPr>
          <p:nvPr>
            <p:ph type="dt" sz="half" idx="10"/>
          </p:nvPr>
        </p:nvSpPr>
        <p:spPr>
          <a:xfrm>
            <a:off x="893763" y="6772275"/>
            <a:ext cx="2924175" cy="388938"/>
          </a:xfrm>
          <a:prstGeom prst="rect">
            <a:avLst/>
          </a:prstGeom>
        </p:spPr>
        <p:txBody>
          <a:bodyPr/>
          <a:lstStyle>
            <a:lvl1pPr eaLnBrk="1" fontAlgn="auto" hangingPunct="1">
              <a:spcBef>
                <a:spcPts val="0"/>
              </a:spcBef>
              <a:spcAft>
                <a:spcPts val="0"/>
              </a:spcAft>
              <a:defRPr>
                <a:latin typeface="+mn-lt"/>
              </a:defRPr>
            </a:lvl1pPr>
          </a:lstStyle>
          <a:p>
            <a:pPr>
              <a:defRPr/>
            </a:pPr>
            <a:endParaRPr lang="es-ES_tradnl"/>
          </a:p>
        </p:txBody>
      </p:sp>
      <p:sp>
        <p:nvSpPr>
          <p:cNvPr id="5" name="Footer Placeholder 4">
            <a:extLst>
              <a:ext uri="{FF2B5EF4-FFF2-40B4-BE49-F238E27FC236}">
                <a16:creationId xmlns:a16="http://schemas.microsoft.com/office/drawing/2014/main" xmlns="" id="{BF64120C-79C3-42EF-9ADB-8BF26801C5E8}"/>
              </a:ext>
            </a:extLst>
          </p:cNvPr>
          <p:cNvSpPr>
            <a:spLocks noGrp="1"/>
          </p:cNvSpPr>
          <p:nvPr>
            <p:ph type="ftr" sz="quarter" idx="11"/>
          </p:nvPr>
        </p:nvSpPr>
        <p:spPr>
          <a:xfrm>
            <a:off x="4305300" y="6772275"/>
            <a:ext cx="4384675" cy="388938"/>
          </a:xfrm>
          <a:prstGeom prst="rect">
            <a:avLst/>
          </a:prstGeom>
        </p:spPr>
        <p:txBody>
          <a:bodyPr/>
          <a:lstStyle>
            <a:lvl1pPr eaLnBrk="1" fontAlgn="auto" hangingPunct="1">
              <a:spcBef>
                <a:spcPts val="0"/>
              </a:spcBef>
              <a:spcAft>
                <a:spcPts val="0"/>
              </a:spcAft>
              <a:defRPr>
                <a:latin typeface="+mn-lt"/>
              </a:defRPr>
            </a:lvl1pPr>
          </a:lstStyle>
          <a:p>
            <a:pPr>
              <a:defRPr/>
            </a:pPr>
            <a:endParaRPr lang="es-ES_tradnl"/>
          </a:p>
        </p:txBody>
      </p:sp>
      <p:sp>
        <p:nvSpPr>
          <p:cNvPr id="6" name="Slide Number Placeholder 5">
            <a:extLst>
              <a:ext uri="{FF2B5EF4-FFF2-40B4-BE49-F238E27FC236}">
                <a16:creationId xmlns:a16="http://schemas.microsoft.com/office/drawing/2014/main" xmlns="" id="{2F5262D2-E8E2-4389-9751-2B11713E33BD}"/>
              </a:ext>
            </a:extLst>
          </p:cNvPr>
          <p:cNvSpPr>
            <a:spLocks noGrp="1"/>
          </p:cNvSpPr>
          <p:nvPr>
            <p:ph type="sldNum" sz="quarter" idx="12"/>
          </p:nvPr>
        </p:nvSpPr>
        <p:spPr>
          <a:xfrm>
            <a:off x="9177338" y="6772275"/>
            <a:ext cx="2924175" cy="38893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10659216-8505-46B4-AA69-7C2A40736AE3}" type="slidenum">
              <a:rPr lang="es-ES_tradnl" altLang="es-CL"/>
              <a:pPr/>
              <a:t>‹Nº›</a:t>
            </a:fld>
            <a:endParaRPr lang="es-ES_tradnl" altLang="es-CL"/>
          </a:p>
        </p:txBody>
      </p:sp>
    </p:spTree>
    <p:extLst>
      <p:ext uri="{BB962C8B-B14F-4D97-AF65-F5344CB8AC3E}">
        <p14:creationId xmlns:p14="http://schemas.microsoft.com/office/powerpoint/2010/main" val="31265632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Base Tablas -ESocias">
    <p:spTree>
      <p:nvGrpSpPr>
        <p:cNvPr id="1" name=""/>
        <p:cNvGrpSpPr/>
        <p:nvPr/>
      </p:nvGrpSpPr>
      <p:grpSpPr>
        <a:xfrm>
          <a:off x="0" y="0"/>
          <a:ext cx="0" cy="0"/>
          <a:chOff x="0" y="0"/>
          <a:chExt cx="0" cy="0"/>
        </a:xfrm>
      </p:grpSpPr>
      <p:cxnSp>
        <p:nvCxnSpPr>
          <p:cNvPr id="4" name="Conector recto 3">
            <a:extLst>
              <a:ext uri="{FF2B5EF4-FFF2-40B4-BE49-F238E27FC236}">
                <a16:creationId xmlns:a16="http://schemas.microsoft.com/office/drawing/2014/main" xmlns="" id="{7734BD9C-8C14-48BE-8D19-B547485BD503}"/>
              </a:ext>
            </a:extLst>
          </p:cNvPr>
          <p:cNvCxnSpPr>
            <a:cxnSpLocks/>
          </p:cNvCxnSpPr>
          <p:nvPr userDrawn="1"/>
        </p:nvCxnSpPr>
        <p:spPr>
          <a:xfrm>
            <a:off x="428625" y="6276975"/>
            <a:ext cx="11106150" cy="0"/>
          </a:xfrm>
          <a:prstGeom prst="line">
            <a:avLst/>
          </a:prstGeom>
          <a:ln>
            <a:solidFill>
              <a:schemeClr val="bg1">
                <a:lumMod val="75000"/>
                <a:alpha val="86000"/>
              </a:schemeClr>
            </a:solidFill>
          </a:ln>
        </p:spPr>
        <p:style>
          <a:lnRef idx="1">
            <a:schemeClr val="accent1"/>
          </a:lnRef>
          <a:fillRef idx="0">
            <a:schemeClr val="accent1"/>
          </a:fillRef>
          <a:effectRef idx="0">
            <a:schemeClr val="accent1"/>
          </a:effectRef>
          <a:fontRef idx="minor">
            <a:schemeClr val="tx1"/>
          </a:fontRef>
        </p:style>
      </p:cxnSp>
      <p:sp>
        <p:nvSpPr>
          <p:cNvPr id="5" name="Rectángulo 4">
            <a:extLst>
              <a:ext uri="{FF2B5EF4-FFF2-40B4-BE49-F238E27FC236}">
                <a16:creationId xmlns:a16="http://schemas.microsoft.com/office/drawing/2014/main" xmlns="" id="{8E6D461B-DCF9-4538-A223-FB7FD98ADAB3}"/>
              </a:ext>
            </a:extLst>
          </p:cNvPr>
          <p:cNvSpPr>
            <a:spLocks noChangeArrowheads="1"/>
          </p:cNvSpPr>
          <p:nvPr userDrawn="1"/>
        </p:nvSpPr>
        <p:spPr bwMode="auto">
          <a:xfrm>
            <a:off x="5181600" y="6399213"/>
            <a:ext cx="904875" cy="328612"/>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CL" altLang="es-CL" sz="1400" b="1">
                <a:solidFill>
                  <a:srgbClr val="705244"/>
                </a:solidFill>
              </a:rPr>
              <a:t>FUENTE</a:t>
            </a:r>
            <a:r>
              <a:rPr lang="es-CL" altLang="es-CL" sz="1300">
                <a:solidFill>
                  <a:srgbClr val="705244"/>
                </a:solidFill>
              </a:rPr>
              <a:t> :</a:t>
            </a:r>
            <a:endParaRPr lang="es-ES_tradnl" altLang="es-CL" sz="1300">
              <a:solidFill>
                <a:srgbClr val="262626"/>
              </a:solidFill>
            </a:endParaRPr>
          </a:p>
        </p:txBody>
      </p:sp>
      <p:sp>
        <p:nvSpPr>
          <p:cNvPr id="6" name="Rectángulo 7">
            <a:extLst>
              <a:ext uri="{FF2B5EF4-FFF2-40B4-BE49-F238E27FC236}">
                <a16:creationId xmlns:a16="http://schemas.microsoft.com/office/drawing/2014/main" xmlns="" id="{1CC091C8-D768-4A89-B6FA-9CAB00927882}"/>
              </a:ext>
            </a:extLst>
          </p:cNvPr>
          <p:cNvSpPr>
            <a:spLocks noChangeArrowheads="1"/>
          </p:cNvSpPr>
          <p:nvPr userDrawn="1"/>
        </p:nvSpPr>
        <p:spPr bwMode="auto">
          <a:xfrm rot="16200000">
            <a:off x="10927557" y="5290344"/>
            <a:ext cx="3327400"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ES" altLang="es-CL" sz="1600" b="1">
                <a:solidFill>
                  <a:srgbClr val="8B7A4F"/>
                </a:solidFill>
              </a:rPr>
              <a:t>Empresas Socias Consejo Minero</a:t>
            </a:r>
          </a:p>
        </p:txBody>
      </p:sp>
      <p:sp>
        <p:nvSpPr>
          <p:cNvPr id="7" name="Rectángulo: esquinas redondeadas 9">
            <a:hlinkClick r:id="rId2" action="ppaction://hlinksldjump"/>
            <a:extLst>
              <a:ext uri="{FF2B5EF4-FFF2-40B4-BE49-F238E27FC236}">
                <a16:creationId xmlns:a16="http://schemas.microsoft.com/office/drawing/2014/main" xmlns="" id="{926B5B4D-C735-49C4-AB28-A5E53E0BA831}"/>
              </a:ext>
            </a:extLst>
          </p:cNvPr>
          <p:cNvSpPr/>
          <p:nvPr userDrawn="1"/>
        </p:nvSpPr>
        <p:spPr>
          <a:xfrm>
            <a:off x="9477375" y="6543675"/>
            <a:ext cx="1562100" cy="365125"/>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_tradnl" sz="1400" b="1" dirty="0"/>
              <a:t>Volver al Índice</a:t>
            </a:r>
          </a:p>
        </p:txBody>
      </p:sp>
      <p:sp>
        <p:nvSpPr>
          <p:cNvPr id="31" name="Marcador de texto 30"/>
          <p:cNvSpPr>
            <a:spLocks noGrp="1"/>
          </p:cNvSpPr>
          <p:nvPr>
            <p:ph type="body" sz="quarter" idx="11"/>
          </p:nvPr>
        </p:nvSpPr>
        <p:spPr>
          <a:xfrm>
            <a:off x="1215605" y="6417122"/>
            <a:ext cx="3569142" cy="602455"/>
          </a:xfrm>
          <a:prstGeom prst="rect">
            <a:avLst/>
          </a:prstGeom>
        </p:spPr>
        <p:txBody>
          <a:bodyPr/>
          <a:lstStyle>
            <a:lvl1pPr marL="0" indent="0" algn="l">
              <a:lnSpc>
                <a:spcPct val="95000"/>
              </a:lnSpc>
              <a:spcBef>
                <a:spcPts val="0"/>
              </a:spcBef>
              <a:buNone/>
              <a:defRPr sz="1300" b="0">
                <a:solidFill>
                  <a:srgbClr val="262626"/>
                </a:solidFill>
              </a:defRPr>
            </a:lvl1pPr>
          </a:lstStyle>
          <a:p>
            <a:pPr lvl="0"/>
            <a:r>
              <a:rPr lang="es-ES"/>
              <a:t>Haga clic para modificar los estilos de texto del patrón</a:t>
            </a:r>
          </a:p>
        </p:txBody>
      </p:sp>
      <p:sp>
        <p:nvSpPr>
          <p:cNvPr id="9" name="Marcador de texto 30"/>
          <p:cNvSpPr>
            <a:spLocks noGrp="1"/>
          </p:cNvSpPr>
          <p:nvPr>
            <p:ph type="body" sz="quarter" idx="12"/>
          </p:nvPr>
        </p:nvSpPr>
        <p:spPr>
          <a:xfrm>
            <a:off x="5972149" y="6417121"/>
            <a:ext cx="3264341" cy="602455"/>
          </a:xfrm>
          <a:prstGeom prst="rect">
            <a:avLst/>
          </a:prstGeom>
        </p:spPr>
        <p:txBody>
          <a:bodyPr/>
          <a:lstStyle>
            <a:lvl1pPr marL="0" indent="0" algn="l">
              <a:lnSpc>
                <a:spcPct val="95000"/>
              </a:lnSpc>
              <a:spcBef>
                <a:spcPts val="0"/>
              </a:spcBef>
              <a:buNone/>
              <a:defRPr sz="1300" b="0">
                <a:solidFill>
                  <a:srgbClr val="262626"/>
                </a:solidFill>
              </a:defRPr>
            </a:lvl1pPr>
          </a:lstStyle>
          <a:p>
            <a:pPr lvl="0"/>
            <a:r>
              <a:rPr lang="es-ES"/>
              <a:t>Haga clic para modificar los estilos de texto del patrón</a:t>
            </a:r>
          </a:p>
        </p:txBody>
      </p:sp>
      <p:sp>
        <p:nvSpPr>
          <p:cNvPr id="8" name="Slide Number Placeholder 5">
            <a:extLst>
              <a:ext uri="{FF2B5EF4-FFF2-40B4-BE49-F238E27FC236}">
                <a16:creationId xmlns:a16="http://schemas.microsoft.com/office/drawing/2014/main" xmlns="" id="{5D8A0052-0588-49D1-B524-94F187A382C0}"/>
              </a:ext>
            </a:extLst>
          </p:cNvPr>
          <p:cNvSpPr>
            <a:spLocks noGrp="1"/>
          </p:cNvSpPr>
          <p:nvPr>
            <p:ph type="sldNum" sz="quarter" idx="13"/>
          </p:nvPr>
        </p:nvSpPr>
        <p:spPr>
          <a:xfrm rot="16200000">
            <a:off x="11811000" y="6397625"/>
            <a:ext cx="1123950" cy="292100"/>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rgbClr val="5C5A58"/>
                </a:solidFill>
              </a:defRPr>
            </a:lvl1pPr>
          </a:lstStyle>
          <a:p>
            <a:r>
              <a:rPr lang="es-ES_tradnl" altLang="es-CL"/>
              <a:t>Página</a:t>
            </a:r>
            <a:r>
              <a:rPr lang="es-ES_tradnl" altLang="es-CL">
                <a:solidFill>
                  <a:schemeClr val="tx1"/>
                </a:solidFill>
              </a:rPr>
              <a:t>  </a:t>
            </a:r>
            <a:fld id="{C927906C-5C19-48FD-B98F-1A8CC478DE8F}" type="slidenum">
              <a:rPr lang="es-ES_tradnl" altLang="es-CL" sz="1300">
                <a:solidFill>
                  <a:schemeClr val="accent1"/>
                </a:solidFill>
                <a:latin typeface="Arial Black" panose="020B0A04020102020204" pitchFamily="34" charset="0"/>
              </a:rPr>
              <a:pPr/>
              <a:t>‹Nº›</a:t>
            </a:fld>
            <a:endParaRPr lang="es-ES_tradnl" altLang="es-CL" sz="1300">
              <a:solidFill>
                <a:schemeClr val="accent1"/>
              </a:solidFill>
              <a:latin typeface="Arial Black" panose="020B0A04020102020204" pitchFamily="34" charset="0"/>
            </a:endParaRPr>
          </a:p>
        </p:txBody>
      </p:sp>
    </p:spTree>
    <p:extLst>
      <p:ext uri="{BB962C8B-B14F-4D97-AF65-F5344CB8AC3E}">
        <p14:creationId xmlns:p14="http://schemas.microsoft.com/office/powerpoint/2010/main" val="29454673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Comparación">
    <p:spTree>
      <p:nvGrpSpPr>
        <p:cNvPr id="1" name=""/>
        <p:cNvGrpSpPr/>
        <p:nvPr/>
      </p:nvGrpSpPr>
      <p:grpSpPr>
        <a:xfrm>
          <a:off x="0" y="0"/>
          <a:ext cx="0" cy="0"/>
          <a:chOff x="0" y="0"/>
          <a:chExt cx="0" cy="0"/>
        </a:xfrm>
      </p:grpSpPr>
      <p:sp>
        <p:nvSpPr>
          <p:cNvPr id="2" name="Marcador de número de diapositiva 6"/>
          <p:cNvSpPr txBox="1">
            <a:spLocks/>
          </p:cNvSpPr>
          <p:nvPr userDrawn="1"/>
        </p:nvSpPr>
        <p:spPr>
          <a:xfrm flipH="1">
            <a:off x="12088314" y="6576538"/>
            <a:ext cx="906962" cy="727345"/>
          </a:xfrm>
          <a:prstGeom prst="parallelogram">
            <a:avLst>
              <a:gd name="adj" fmla="val 23140"/>
            </a:avLst>
          </a:prstGeom>
          <a:noFill/>
        </p:spPr>
        <p:txBody>
          <a:bodyPr vert="horz" lIns="129907" tIns="64953" rIns="129907" bIns="64953" rtlCol="0" anchor="ctr"/>
          <a:lstStyle>
            <a:defPPr>
              <a:defRPr lang="es-CL"/>
            </a:defPPr>
            <a:lvl1pPr marL="0" algn="l" defTabSz="914400" rtl="0" eaLnBrk="1" latinLnBrk="0" hangingPunct="1">
              <a:defRPr sz="16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DC7A841-7566-495B-BFD6-7B9DE1FB542F}" type="slidenum">
              <a:rPr lang="es-CL" sz="2273" smtClean="0">
                <a:latin typeface="Corbel" panose="020B0503020204020204" pitchFamily="34" charset="0"/>
              </a:rPr>
              <a:pPr algn="ctr"/>
              <a:t>‹Nº›</a:t>
            </a:fld>
            <a:endParaRPr lang="es-CL" sz="2273" dirty="0">
              <a:latin typeface="Corbel" panose="020B0503020204020204" pitchFamily="34" charset="0"/>
            </a:endParaRPr>
          </a:p>
        </p:txBody>
      </p:sp>
    </p:spTree>
    <p:extLst>
      <p:ext uri="{BB962C8B-B14F-4D97-AF65-F5344CB8AC3E}">
        <p14:creationId xmlns:p14="http://schemas.microsoft.com/office/powerpoint/2010/main" val="269848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erc Mundial : Título y Fuente">
    <p:spTree>
      <p:nvGrpSpPr>
        <p:cNvPr id="1" name=""/>
        <p:cNvGrpSpPr/>
        <p:nvPr/>
      </p:nvGrpSpPr>
      <p:grpSpPr>
        <a:xfrm>
          <a:off x="0" y="0"/>
          <a:ext cx="0" cy="0"/>
          <a:chOff x="0" y="0"/>
          <a:chExt cx="0" cy="0"/>
        </a:xfrm>
      </p:grpSpPr>
      <p:cxnSp>
        <p:nvCxnSpPr>
          <p:cNvPr id="4" name="Conector recto 3">
            <a:extLst>
              <a:ext uri="{FF2B5EF4-FFF2-40B4-BE49-F238E27FC236}">
                <a16:creationId xmlns:a16="http://schemas.microsoft.com/office/drawing/2014/main" xmlns="" id="{47D46238-A1CF-4C32-A71F-9A65993E5E2B}"/>
              </a:ext>
            </a:extLst>
          </p:cNvPr>
          <p:cNvCxnSpPr>
            <a:cxnSpLocks/>
          </p:cNvCxnSpPr>
          <p:nvPr userDrawn="1"/>
        </p:nvCxnSpPr>
        <p:spPr>
          <a:xfrm>
            <a:off x="428625" y="6276975"/>
            <a:ext cx="11106150" cy="0"/>
          </a:xfrm>
          <a:prstGeom prst="line">
            <a:avLst/>
          </a:prstGeom>
          <a:ln>
            <a:solidFill>
              <a:schemeClr val="bg1">
                <a:lumMod val="75000"/>
                <a:alpha val="86000"/>
              </a:schemeClr>
            </a:solidFill>
          </a:ln>
        </p:spPr>
        <p:style>
          <a:lnRef idx="1">
            <a:schemeClr val="accent1"/>
          </a:lnRef>
          <a:fillRef idx="0">
            <a:schemeClr val="accent1"/>
          </a:fillRef>
          <a:effectRef idx="0">
            <a:schemeClr val="accent1"/>
          </a:effectRef>
          <a:fontRef idx="minor">
            <a:schemeClr val="tx1"/>
          </a:fontRef>
        </p:style>
      </p:cxnSp>
      <p:sp>
        <p:nvSpPr>
          <p:cNvPr id="5" name="Rectángulo 4">
            <a:extLst>
              <a:ext uri="{FF2B5EF4-FFF2-40B4-BE49-F238E27FC236}">
                <a16:creationId xmlns:a16="http://schemas.microsoft.com/office/drawing/2014/main" xmlns="" id="{F3B91CD5-8F32-422E-8E2D-36B032E96FD3}"/>
              </a:ext>
            </a:extLst>
          </p:cNvPr>
          <p:cNvSpPr>
            <a:spLocks noChangeArrowheads="1"/>
          </p:cNvSpPr>
          <p:nvPr userDrawn="1"/>
        </p:nvSpPr>
        <p:spPr bwMode="auto">
          <a:xfrm rot="16200000">
            <a:off x="10949782" y="5299869"/>
            <a:ext cx="3327400"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ES" altLang="es-CL" sz="1600" b="1">
                <a:solidFill>
                  <a:schemeClr val="accent1"/>
                </a:solidFill>
              </a:rPr>
              <a:t>Mercado Mundial de minerales</a:t>
            </a:r>
          </a:p>
        </p:txBody>
      </p:sp>
      <p:sp>
        <p:nvSpPr>
          <p:cNvPr id="6" name="Rectángulo 7">
            <a:extLst>
              <a:ext uri="{FF2B5EF4-FFF2-40B4-BE49-F238E27FC236}">
                <a16:creationId xmlns:a16="http://schemas.microsoft.com/office/drawing/2014/main" xmlns="" id="{769025B3-81A2-4BFD-BBCE-4B90FA3AF2D9}"/>
              </a:ext>
            </a:extLst>
          </p:cNvPr>
          <p:cNvSpPr>
            <a:spLocks noChangeArrowheads="1"/>
          </p:cNvSpPr>
          <p:nvPr userDrawn="1"/>
        </p:nvSpPr>
        <p:spPr bwMode="auto">
          <a:xfrm>
            <a:off x="5529263" y="6451600"/>
            <a:ext cx="904875" cy="328613"/>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CL" altLang="es-CL" sz="1400" b="1">
                <a:solidFill>
                  <a:srgbClr val="705244"/>
                </a:solidFill>
              </a:rPr>
              <a:t>FUENTE</a:t>
            </a:r>
            <a:r>
              <a:rPr lang="es-CL" altLang="es-CL" sz="1300">
                <a:solidFill>
                  <a:srgbClr val="705244"/>
                </a:solidFill>
              </a:rPr>
              <a:t> :</a:t>
            </a:r>
            <a:endParaRPr lang="es-ES_tradnl" altLang="es-CL" sz="1300">
              <a:solidFill>
                <a:srgbClr val="262626"/>
              </a:solidFill>
            </a:endParaRPr>
          </a:p>
        </p:txBody>
      </p:sp>
      <p:sp>
        <p:nvSpPr>
          <p:cNvPr id="7" name="Rectángulo: esquinas redondeadas 23">
            <a:hlinkClick r:id="rId2" action="ppaction://hlinksldjump"/>
            <a:extLst>
              <a:ext uri="{FF2B5EF4-FFF2-40B4-BE49-F238E27FC236}">
                <a16:creationId xmlns:a16="http://schemas.microsoft.com/office/drawing/2014/main" xmlns="" id="{66CDA333-384D-4C78-81AB-1A178D0E85A0}"/>
              </a:ext>
            </a:extLst>
          </p:cNvPr>
          <p:cNvSpPr/>
          <p:nvPr userDrawn="1"/>
        </p:nvSpPr>
        <p:spPr>
          <a:xfrm>
            <a:off x="9988550" y="6534150"/>
            <a:ext cx="1219200" cy="322263"/>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_tradnl" sz="1200" dirty="0"/>
              <a:t>Volver al Índice</a:t>
            </a:r>
          </a:p>
        </p:txBody>
      </p:sp>
      <p:sp>
        <p:nvSpPr>
          <p:cNvPr id="46" name="Marcador de texto 45"/>
          <p:cNvSpPr>
            <a:spLocks noGrp="1"/>
          </p:cNvSpPr>
          <p:nvPr>
            <p:ph type="body" sz="quarter" idx="12"/>
          </p:nvPr>
        </p:nvSpPr>
        <p:spPr>
          <a:xfrm>
            <a:off x="522288" y="542926"/>
            <a:ext cx="4095750" cy="733424"/>
          </a:xfrm>
          <a:prstGeom prst="rect">
            <a:avLst/>
          </a:prstGeom>
        </p:spPr>
        <p:txBody>
          <a:bodyPr/>
          <a:lstStyle>
            <a:lvl1pPr marL="0" indent="0">
              <a:buNone/>
              <a:defRPr sz="2200">
                <a:solidFill>
                  <a:srgbClr val="414141"/>
                </a:solidFill>
                <a:latin typeface="Arial Black" panose="020B0A04020102020204" pitchFamily="34" charset="0"/>
              </a:defRPr>
            </a:lvl1pPr>
          </a:lstStyle>
          <a:p>
            <a:pPr lvl="0"/>
            <a:r>
              <a:rPr lang="es-ES"/>
              <a:t>Haga clic para modificar los estilos de texto del patrón</a:t>
            </a:r>
          </a:p>
        </p:txBody>
      </p:sp>
      <p:sp>
        <p:nvSpPr>
          <p:cNvPr id="23" name="Marcador de texto 30"/>
          <p:cNvSpPr>
            <a:spLocks noGrp="1"/>
          </p:cNvSpPr>
          <p:nvPr>
            <p:ph type="body" sz="quarter" idx="13"/>
          </p:nvPr>
        </p:nvSpPr>
        <p:spPr>
          <a:xfrm>
            <a:off x="6308928" y="6487324"/>
            <a:ext cx="3558698" cy="415458"/>
          </a:xfrm>
          <a:prstGeom prst="rect">
            <a:avLst/>
          </a:prstGeom>
        </p:spPr>
        <p:txBody>
          <a:bodyPr/>
          <a:lstStyle>
            <a:lvl1pPr marL="0" indent="0" algn="l">
              <a:lnSpc>
                <a:spcPct val="95000"/>
              </a:lnSpc>
              <a:spcBef>
                <a:spcPts val="0"/>
              </a:spcBef>
              <a:buNone/>
              <a:defRPr sz="1300" b="0">
                <a:solidFill>
                  <a:srgbClr val="262626"/>
                </a:solidFill>
              </a:defRPr>
            </a:lvl1pPr>
          </a:lstStyle>
          <a:p>
            <a:pPr lvl="0"/>
            <a:r>
              <a:rPr lang="es-ES"/>
              <a:t>Haga clic para modificar los estilos de texto del patrón</a:t>
            </a:r>
          </a:p>
        </p:txBody>
      </p:sp>
      <p:sp>
        <p:nvSpPr>
          <p:cNvPr id="8" name="Slide Number Placeholder 5">
            <a:extLst>
              <a:ext uri="{FF2B5EF4-FFF2-40B4-BE49-F238E27FC236}">
                <a16:creationId xmlns:a16="http://schemas.microsoft.com/office/drawing/2014/main" xmlns="" id="{F8C1AED1-B64E-4C24-9665-52AEA45879E9}"/>
              </a:ext>
            </a:extLst>
          </p:cNvPr>
          <p:cNvSpPr>
            <a:spLocks noGrp="1"/>
          </p:cNvSpPr>
          <p:nvPr>
            <p:ph type="sldNum" sz="quarter" idx="14"/>
          </p:nvPr>
        </p:nvSpPr>
        <p:spPr>
          <a:xfrm rot="16200000">
            <a:off x="11795918" y="6415882"/>
            <a:ext cx="1122363" cy="292100"/>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rgbClr val="5C5A58"/>
                </a:solidFill>
              </a:defRPr>
            </a:lvl1pPr>
          </a:lstStyle>
          <a:p>
            <a:r>
              <a:rPr lang="es-ES_tradnl" altLang="es-CL"/>
              <a:t>Página</a:t>
            </a:r>
            <a:r>
              <a:rPr lang="es-ES_tradnl" altLang="es-CL">
                <a:solidFill>
                  <a:schemeClr val="tx1"/>
                </a:solidFill>
              </a:rPr>
              <a:t>  </a:t>
            </a:r>
            <a:fld id="{A412ECD4-8C3F-4806-B904-7591031CE127}" type="slidenum">
              <a:rPr lang="es-ES_tradnl" altLang="es-CL" sz="1300">
                <a:solidFill>
                  <a:schemeClr val="accent1"/>
                </a:solidFill>
                <a:latin typeface="Arial Black" panose="020B0A04020102020204" pitchFamily="34" charset="0"/>
              </a:rPr>
              <a:pPr/>
              <a:t>‹Nº›</a:t>
            </a:fld>
            <a:endParaRPr lang="es-ES_tradnl" altLang="es-CL" sz="1300">
              <a:solidFill>
                <a:schemeClr val="accent1"/>
              </a:solidFill>
              <a:latin typeface="Arial Black" panose="020B0A04020102020204" pitchFamily="34" charset="0"/>
            </a:endParaRPr>
          </a:p>
        </p:txBody>
      </p:sp>
    </p:spTree>
    <p:extLst>
      <p:ext uri="{BB962C8B-B14F-4D97-AF65-F5344CB8AC3E}">
        <p14:creationId xmlns:p14="http://schemas.microsoft.com/office/powerpoint/2010/main" val="6882298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74646" y="2269988"/>
            <a:ext cx="11045984" cy="1566325"/>
          </a:xfrm>
        </p:spPr>
        <p:txBody>
          <a:bodyPr/>
          <a:lstStyle/>
          <a:p>
            <a:r>
              <a:rPr lang="es-ES"/>
              <a:t>Haga clic para modificar el estilo de título del patrón</a:t>
            </a:r>
            <a:endParaRPr lang="es-CL"/>
          </a:p>
        </p:txBody>
      </p:sp>
      <p:sp>
        <p:nvSpPr>
          <p:cNvPr id="3" name="2 Subtítulo"/>
          <p:cNvSpPr>
            <a:spLocks noGrp="1"/>
          </p:cNvSpPr>
          <p:nvPr>
            <p:ph type="subTitle" idx="1"/>
          </p:nvPr>
        </p:nvSpPr>
        <p:spPr>
          <a:xfrm>
            <a:off x="1949291" y="4140782"/>
            <a:ext cx="9096693" cy="1867412"/>
          </a:xfrm>
        </p:spPr>
        <p:txBody>
          <a:bodyPr/>
          <a:lstStyle>
            <a:lvl1pPr marL="0" indent="0" algn="ctr">
              <a:buNone/>
              <a:defRPr>
                <a:solidFill>
                  <a:schemeClr val="tx1">
                    <a:tint val="75000"/>
                  </a:schemeClr>
                </a:solidFill>
              </a:defRPr>
            </a:lvl1pPr>
            <a:lvl2pPr marL="487147" indent="0" algn="ctr">
              <a:buNone/>
              <a:defRPr>
                <a:solidFill>
                  <a:schemeClr val="tx1">
                    <a:tint val="75000"/>
                  </a:schemeClr>
                </a:solidFill>
              </a:defRPr>
            </a:lvl2pPr>
            <a:lvl3pPr marL="974293" indent="0" algn="ctr">
              <a:buNone/>
              <a:defRPr>
                <a:solidFill>
                  <a:schemeClr val="tx1">
                    <a:tint val="75000"/>
                  </a:schemeClr>
                </a:solidFill>
              </a:defRPr>
            </a:lvl3pPr>
            <a:lvl4pPr marL="1461440" indent="0" algn="ctr">
              <a:buNone/>
              <a:defRPr>
                <a:solidFill>
                  <a:schemeClr val="tx1">
                    <a:tint val="75000"/>
                  </a:schemeClr>
                </a:solidFill>
              </a:defRPr>
            </a:lvl4pPr>
            <a:lvl5pPr marL="1948586" indent="0" algn="ctr">
              <a:buNone/>
              <a:defRPr>
                <a:solidFill>
                  <a:schemeClr val="tx1">
                    <a:tint val="75000"/>
                  </a:schemeClr>
                </a:solidFill>
              </a:defRPr>
            </a:lvl5pPr>
            <a:lvl6pPr marL="2435733" indent="0" algn="ctr">
              <a:buNone/>
              <a:defRPr>
                <a:solidFill>
                  <a:schemeClr val="tx1">
                    <a:tint val="75000"/>
                  </a:schemeClr>
                </a:solidFill>
              </a:defRPr>
            </a:lvl6pPr>
            <a:lvl7pPr marL="2922880" indent="0" algn="ctr">
              <a:buNone/>
              <a:defRPr>
                <a:solidFill>
                  <a:schemeClr val="tx1">
                    <a:tint val="75000"/>
                  </a:schemeClr>
                </a:solidFill>
              </a:defRPr>
            </a:lvl7pPr>
            <a:lvl8pPr marL="3410026" indent="0" algn="ctr">
              <a:buNone/>
              <a:defRPr>
                <a:solidFill>
                  <a:schemeClr val="tx1">
                    <a:tint val="75000"/>
                  </a:schemeClr>
                </a:solidFill>
              </a:defRPr>
            </a:lvl8pPr>
            <a:lvl9pPr marL="3897173" indent="0" algn="ctr">
              <a:buNone/>
              <a:defRPr>
                <a:solidFill>
                  <a:schemeClr val="tx1">
                    <a:tint val="75000"/>
                  </a:schemeClr>
                </a:solidFill>
              </a:defRPr>
            </a:lvl9pPr>
          </a:lstStyle>
          <a:p>
            <a:r>
              <a:rPr lang="es-ES"/>
              <a:t>Haga clic para modificar el estilo de subtítulo del patrón</a:t>
            </a:r>
            <a:endParaRPr lang="es-CL"/>
          </a:p>
        </p:txBody>
      </p:sp>
      <p:sp>
        <p:nvSpPr>
          <p:cNvPr id="4" name="3 Marcador de fecha">
            <a:extLst>
              <a:ext uri="{FF2B5EF4-FFF2-40B4-BE49-F238E27FC236}">
                <a16:creationId xmlns:a16="http://schemas.microsoft.com/office/drawing/2014/main" xmlns="" id="{76427139-BB5C-46E5-B61E-2E5A40C202C2}"/>
              </a:ext>
            </a:extLst>
          </p:cNvPr>
          <p:cNvSpPr>
            <a:spLocks noGrp="1"/>
          </p:cNvSpPr>
          <p:nvPr>
            <p:ph type="dt" sz="half" idx="10"/>
          </p:nvPr>
        </p:nvSpPr>
        <p:spPr/>
        <p:txBody>
          <a:bodyPr/>
          <a:lstStyle>
            <a:lvl1pPr>
              <a:defRPr/>
            </a:lvl1pPr>
          </a:lstStyle>
          <a:p>
            <a:pPr>
              <a:defRPr/>
            </a:pPr>
            <a:fld id="{1F47BBFD-C565-4099-B1D0-31D65CBB7B29}" type="datetime1">
              <a:rPr lang="es-CL"/>
              <a:pPr>
                <a:defRPr/>
              </a:pPr>
              <a:t>01-06-2022</a:t>
            </a:fld>
            <a:endParaRPr lang="es-CL"/>
          </a:p>
        </p:txBody>
      </p:sp>
      <p:sp>
        <p:nvSpPr>
          <p:cNvPr id="5" name="4 Marcador de pie de página">
            <a:extLst>
              <a:ext uri="{FF2B5EF4-FFF2-40B4-BE49-F238E27FC236}">
                <a16:creationId xmlns:a16="http://schemas.microsoft.com/office/drawing/2014/main" xmlns="" id="{2E3016F5-2566-4E6E-A5EE-CA9C6CC2D1CE}"/>
              </a:ext>
            </a:extLst>
          </p:cNvPr>
          <p:cNvSpPr>
            <a:spLocks noGrp="1"/>
          </p:cNvSpPr>
          <p:nvPr>
            <p:ph type="ftr" sz="quarter" idx="11"/>
          </p:nvPr>
        </p:nvSpPr>
        <p:spPr/>
        <p:txBody>
          <a:bodyPr/>
          <a:lstStyle>
            <a:lvl1pPr>
              <a:defRPr/>
            </a:lvl1pPr>
          </a:lstStyle>
          <a:p>
            <a:pPr>
              <a:defRPr/>
            </a:pPr>
            <a:endParaRPr lang="es-CL"/>
          </a:p>
        </p:txBody>
      </p:sp>
      <p:sp>
        <p:nvSpPr>
          <p:cNvPr id="6" name="5 Marcador de número de diapositiva">
            <a:extLst>
              <a:ext uri="{FF2B5EF4-FFF2-40B4-BE49-F238E27FC236}">
                <a16:creationId xmlns:a16="http://schemas.microsoft.com/office/drawing/2014/main" xmlns="" id="{3B5A2C45-B4D5-45B1-8823-B80E5436BD10}"/>
              </a:ext>
            </a:extLst>
          </p:cNvPr>
          <p:cNvSpPr>
            <a:spLocks noGrp="1"/>
          </p:cNvSpPr>
          <p:nvPr>
            <p:ph type="sldNum" sz="quarter" idx="12"/>
          </p:nvPr>
        </p:nvSpPr>
        <p:spPr/>
        <p:txBody>
          <a:bodyPr/>
          <a:lstStyle>
            <a:lvl1pPr>
              <a:defRPr/>
            </a:lvl1pPr>
          </a:lstStyle>
          <a:p>
            <a:fld id="{4FD304FC-FCB9-4944-8B72-62945AED7ECC}" type="slidenum">
              <a:rPr lang="es-CL" altLang="es-CL"/>
              <a:pPr/>
              <a:t>‹Nº›</a:t>
            </a:fld>
            <a:endParaRPr lang="es-CL" altLang="es-CL"/>
          </a:p>
        </p:txBody>
      </p:sp>
    </p:spTree>
    <p:extLst>
      <p:ext uri="{BB962C8B-B14F-4D97-AF65-F5344CB8AC3E}">
        <p14:creationId xmlns:p14="http://schemas.microsoft.com/office/powerpoint/2010/main" val="35637335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a:extLst>
              <a:ext uri="{FF2B5EF4-FFF2-40B4-BE49-F238E27FC236}">
                <a16:creationId xmlns:a16="http://schemas.microsoft.com/office/drawing/2014/main" xmlns="" id="{AB9173A8-59CB-4A09-A4ED-8695DB984A8D}"/>
              </a:ext>
            </a:extLst>
          </p:cNvPr>
          <p:cNvSpPr>
            <a:spLocks noGrp="1"/>
          </p:cNvSpPr>
          <p:nvPr>
            <p:ph type="dt" sz="half" idx="10"/>
          </p:nvPr>
        </p:nvSpPr>
        <p:spPr/>
        <p:txBody>
          <a:bodyPr/>
          <a:lstStyle>
            <a:lvl1pPr>
              <a:defRPr/>
            </a:lvl1pPr>
          </a:lstStyle>
          <a:p>
            <a:pPr>
              <a:defRPr/>
            </a:pPr>
            <a:fld id="{7FF3D5AB-6AAD-421A-B22F-601B78945C2F}" type="datetime1">
              <a:rPr lang="es-CL"/>
              <a:pPr>
                <a:defRPr/>
              </a:pPr>
              <a:t>01-06-2022</a:t>
            </a:fld>
            <a:endParaRPr lang="es-CL"/>
          </a:p>
        </p:txBody>
      </p:sp>
      <p:sp>
        <p:nvSpPr>
          <p:cNvPr id="5" name="4 Marcador de pie de página">
            <a:extLst>
              <a:ext uri="{FF2B5EF4-FFF2-40B4-BE49-F238E27FC236}">
                <a16:creationId xmlns:a16="http://schemas.microsoft.com/office/drawing/2014/main" xmlns="" id="{9C38F77E-956B-4C52-84C7-AD59ACF9BFF4}"/>
              </a:ext>
            </a:extLst>
          </p:cNvPr>
          <p:cNvSpPr>
            <a:spLocks noGrp="1"/>
          </p:cNvSpPr>
          <p:nvPr>
            <p:ph type="ftr" sz="quarter" idx="11"/>
          </p:nvPr>
        </p:nvSpPr>
        <p:spPr/>
        <p:txBody>
          <a:bodyPr/>
          <a:lstStyle>
            <a:lvl1pPr>
              <a:defRPr/>
            </a:lvl1pPr>
          </a:lstStyle>
          <a:p>
            <a:pPr>
              <a:defRPr/>
            </a:pPr>
            <a:endParaRPr lang="es-CL"/>
          </a:p>
        </p:txBody>
      </p:sp>
      <p:sp>
        <p:nvSpPr>
          <p:cNvPr id="6" name="5 Marcador de número de diapositiva">
            <a:extLst>
              <a:ext uri="{FF2B5EF4-FFF2-40B4-BE49-F238E27FC236}">
                <a16:creationId xmlns:a16="http://schemas.microsoft.com/office/drawing/2014/main" xmlns="" id="{9DFB8E9A-7C2B-4D19-97EC-D4C3DBF83CE7}"/>
              </a:ext>
            </a:extLst>
          </p:cNvPr>
          <p:cNvSpPr>
            <a:spLocks noGrp="1"/>
          </p:cNvSpPr>
          <p:nvPr>
            <p:ph type="sldNum" sz="quarter" idx="12"/>
          </p:nvPr>
        </p:nvSpPr>
        <p:spPr/>
        <p:txBody>
          <a:bodyPr/>
          <a:lstStyle>
            <a:lvl1pPr>
              <a:defRPr/>
            </a:lvl1pPr>
          </a:lstStyle>
          <a:p>
            <a:fld id="{900B19C7-A7BB-42E2-A5FC-2F93A98AE801}" type="slidenum">
              <a:rPr lang="es-CL" altLang="es-CL"/>
              <a:pPr/>
              <a:t>‹Nº›</a:t>
            </a:fld>
            <a:endParaRPr lang="es-CL" altLang="es-CL"/>
          </a:p>
        </p:txBody>
      </p:sp>
    </p:spTree>
    <p:extLst>
      <p:ext uri="{BB962C8B-B14F-4D97-AF65-F5344CB8AC3E}">
        <p14:creationId xmlns:p14="http://schemas.microsoft.com/office/powerpoint/2010/main" val="7283971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1026537" y="4695593"/>
            <a:ext cx="11045984" cy="1451304"/>
          </a:xfrm>
        </p:spPr>
        <p:txBody>
          <a:bodyPr anchor="t"/>
          <a:lstStyle>
            <a:lvl1pPr algn="l">
              <a:defRPr sz="4262" b="1" cap="all"/>
            </a:lvl1pPr>
          </a:lstStyle>
          <a:p>
            <a:r>
              <a:rPr lang="es-ES"/>
              <a:t>Haga clic para modificar el estilo de título del patrón</a:t>
            </a:r>
            <a:endParaRPr lang="es-CL"/>
          </a:p>
        </p:txBody>
      </p:sp>
      <p:sp>
        <p:nvSpPr>
          <p:cNvPr id="3" name="2 Marcador de texto"/>
          <p:cNvSpPr>
            <a:spLocks noGrp="1"/>
          </p:cNvSpPr>
          <p:nvPr>
            <p:ph type="body" idx="1"/>
          </p:nvPr>
        </p:nvSpPr>
        <p:spPr>
          <a:xfrm>
            <a:off x="1026537" y="3097130"/>
            <a:ext cx="11045984" cy="1598463"/>
          </a:xfrm>
        </p:spPr>
        <p:txBody>
          <a:bodyPr anchor="b"/>
          <a:lstStyle>
            <a:lvl1pPr marL="0" indent="0">
              <a:buNone/>
              <a:defRPr sz="2131">
                <a:solidFill>
                  <a:schemeClr val="tx1">
                    <a:tint val="75000"/>
                  </a:schemeClr>
                </a:solidFill>
              </a:defRPr>
            </a:lvl1pPr>
            <a:lvl2pPr marL="487147" indent="0">
              <a:buNone/>
              <a:defRPr sz="1918">
                <a:solidFill>
                  <a:schemeClr val="tx1">
                    <a:tint val="75000"/>
                  </a:schemeClr>
                </a:solidFill>
              </a:defRPr>
            </a:lvl2pPr>
            <a:lvl3pPr marL="974293" indent="0">
              <a:buNone/>
              <a:defRPr sz="1705">
                <a:solidFill>
                  <a:schemeClr val="tx1">
                    <a:tint val="75000"/>
                  </a:schemeClr>
                </a:solidFill>
              </a:defRPr>
            </a:lvl3pPr>
            <a:lvl4pPr marL="1461440" indent="0">
              <a:buNone/>
              <a:defRPr sz="1492">
                <a:solidFill>
                  <a:schemeClr val="tx1">
                    <a:tint val="75000"/>
                  </a:schemeClr>
                </a:solidFill>
              </a:defRPr>
            </a:lvl4pPr>
            <a:lvl5pPr marL="1948586" indent="0">
              <a:buNone/>
              <a:defRPr sz="1492">
                <a:solidFill>
                  <a:schemeClr val="tx1">
                    <a:tint val="75000"/>
                  </a:schemeClr>
                </a:solidFill>
              </a:defRPr>
            </a:lvl5pPr>
            <a:lvl6pPr marL="2435733" indent="0">
              <a:buNone/>
              <a:defRPr sz="1492">
                <a:solidFill>
                  <a:schemeClr val="tx1">
                    <a:tint val="75000"/>
                  </a:schemeClr>
                </a:solidFill>
              </a:defRPr>
            </a:lvl6pPr>
            <a:lvl7pPr marL="2922880" indent="0">
              <a:buNone/>
              <a:defRPr sz="1492">
                <a:solidFill>
                  <a:schemeClr val="tx1">
                    <a:tint val="75000"/>
                  </a:schemeClr>
                </a:solidFill>
              </a:defRPr>
            </a:lvl7pPr>
            <a:lvl8pPr marL="3410026" indent="0">
              <a:buNone/>
              <a:defRPr sz="1492">
                <a:solidFill>
                  <a:schemeClr val="tx1">
                    <a:tint val="75000"/>
                  </a:schemeClr>
                </a:solidFill>
              </a:defRPr>
            </a:lvl8pPr>
            <a:lvl9pPr marL="3897173" indent="0">
              <a:buNone/>
              <a:defRPr sz="1492">
                <a:solidFill>
                  <a:schemeClr val="tx1">
                    <a:tint val="75000"/>
                  </a:schemeClr>
                </a:solidFill>
              </a:defRPr>
            </a:lvl9pPr>
          </a:lstStyle>
          <a:p>
            <a:pPr lvl="0"/>
            <a:r>
              <a:rPr lang="es-ES"/>
              <a:t>Haga clic para modificar el estilo de texto del patrón</a:t>
            </a:r>
          </a:p>
        </p:txBody>
      </p:sp>
      <p:sp>
        <p:nvSpPr>
          <p:cNvPr id="4" name="3 Marcador de fecha">
            <a:extLst>
              <a:ext uri="{FF2B5EF4-FFF2-40B4-BE49-F238E27FC236}">
                <a16:creationId xmlns:a16="http://schemas.microsoft.com/office/drawing/2014/main" xmlns="" id="{9972DC20-6EB4-4134-BE2C-510BF8E00EA0}"/>
              </a:ext>
            </a:extLst>
          </p:cNvPr>
          <p:cNvSpPr>
            <a:spLocks noGrp="1"/>
          </p:cNvSpPr>
          <p:nvPr>
            <p:ph type="dt" sz="half" idx="10"/>
          </p:nvPr>
        </p:nvSpPr>
        <p:spPr/>
        <p:txBody>
          <a:bodyPr/>
          <a:lstStyle>
            <a:lvl1pPr>
              <a:defRPr/>
            </a:lvl1pPr>
          </a:lstStyle>
          <a:p>
            <a:pPr>
              <a:defRPr/>
            </a:pPr>
            <a:fld id="{916324CE-2338-4021-B910-3620503C6717}" type="datetime1">
              <a:rPr lang="es-CL"/>
              <a:pPr>
                <a:defRPr/>
              </a:pPr>
              <a:t>01-06-2022</a:t>
            </a:fld>
            <a:endParaRPr lang="es-CL"/>
          </a:p>
        </p:txBody>
      </p:sp>
      <p:sp>
        <p:nvSpPr>
          <p:cNvPr id="5" name="4 Marcador de pie de página">
            <a:extLst>
              <a:ext uri="{FF2B5EF4-FFF2-40B4-BE49-F238E27FC236}">
                <a16:creationId xmlns:a16="http://schemas.microsoft.com/office/drawing/2014/main" xmlns="" id="{2AC8BC9A-D253-4416-AC34-EC9AAE3E2DA0}"/>
              </a:ext>
            </a:extLst>
          </p:cNvPr>
          <p:cNvSpPr>
            <a:spLocks noGrp="1"/>
          </p:cNvSpPr>
          <p:nvPr>
            <p:ph type="ftr" sz="quarter" idx="11"/>
          </p:nvPr>
        </p:nvSpPr>
        <p:spPr/>
        <p:txBody>
          <a:bodyPr/>
          <a:lstStyle>
            <a:lvl1pPr>
              <a:defRPr/>
            </a:lvl1pPr>
          </a:lstStyle>
          <a:p>
            <a:pPr>
              <a:defRPr/>
            </a:pPr>
            <a:endParaRPr lang="es-CL"/>
          </a:p>
        </p:txBody>
      </p:sp>
      <p:sp>
        <p:nvSpPr>
          <p:cNvPr id="6" name="5 Marcador de número de diapositiva">
            <a:extLst>
              <a:ext uri="{FF2B5EF4-FFF2-40B4-BE49-F238E27FC236}">
                <a16:creationId xmlns:a16="http://schemas.microsoft.com/office/drawing/2014/main" xmlns="" id="{A90AD4BB-CB05-41F6-BDC3-8C498B8C2FD9}"/>
              </a:ext>
            </a:extLst>
          </p:cNvPr>
          <p:cNvSpPr>
            <a:spLocks noGrp="1"/>
          </p:cNvSpPr>
          <p:nvPr>
            <p:ph type="sldNum" sz="quarter" idx="12"/>
          </p:nvPr>
        </p:nvSpPr>
        <p:spPr/>
        <p:txBody>
          <a:bodyPr/>
          <a:lstStyle>
            <a:lvl1pPr>
              <a:defRPr/>
            </a:lvl1pPr>
          </a:lstStyle>
          <a:p>
            <a:fld id="{EFB61EEC-3FF3-43BE-A222-AB95CD3DD1C3}" type="slidenum">
              <a:rPr lang="es-CL" altLang="es-CL"/>
              <a:pPr/>
              <a:t>‹Nº›</a:t>
            </a:fld>
            <a:endParaRPr lang="es-CL" altLang="es-CL"/>
          </a:p>
        </p:txBody>
      </p:sp>
    </p:spTree>
    <p:extLst>
      <p:ext uri="{BB962C8B-B14F-4D97-AF65-F5344CB8AC3E}">
        <p14:creationId xmlns:p14="http://schemas.microsoft.com/office/powerpoint/2010/main" val="33830193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sz="half" idx="1"/>
          </p:nvPr>
        </p:nvSpPr>
        <p:spPr>
          <a:xfrm>
            <a:off x="649764" y="1705028"/>
            <a:ext cx="5739580" cy="4822456"/>
          </a:xfrm>
        </p:spPr>
        <p:txBody>
          <a:bodyPr/>
          <a:lstStyle>
            <a:lvl1pPr>
              <a:defRPr sz="2983"/>
            </a:lvl1pPr>
            <a:lvl2pPr>
              <a:defRPr sz="2557"/>
            </a:lvl2pPr>
            <a:lvl3pPr>
              <a:defRPr sz="2131"/>
            </a:lvl3pPr>
            <a:lvl4pPr>
              <a:defRPr sz="1918"/>
            </a:lvl4pPr>
            <a:lvl5pPr>
              <a:defRPr sz="1918"/>
            </a:lvl5pPr>
            <a:lvl6pPr>
              <a:defRPr sz="1918"/>
            </a:lvl6pPr>
            <a:lvl7pPr>
              <a:defRPr sz="1918"/>
            </a:lvl7pPr>
            <a:lvl8pPr>
              <a:defRPr sz="1918"/>
            </a:lvl8pPr>
            <a:lvl9pPr>
              <a:defRPr sz="1918"/>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contenido"/>
          <p:cNvSpPr>
            <a:spLocks noGrp="1"/>
          </p:cNvSpPr>
          <p:nvPr>
            <p:ph sz="half" idx="2"/>
          </p:nvPr>
        </p:nvSpPr>
        <p:spPr>
          <a:xfrm>
            <a:off x="6605931" y="1705028"/>
            <a:ext cx="5739580" cy="4822456"/>
          </a:xfrm>
        </p:spPr>
        <p:txBody>
          <a:bodyPr/>
          <a:lstStyle>
            <a:lvl1pPr>
              <a:defRPr sz="2983"/>
            </a:lvl1pPr>
            <a:lvl2pPr>
              <a:defRPr sz="2557"/>
            </a:lvl2pPr>
            <a:lvl3pPr>
              <a:defRPr sz="2131"/>
            </a:lvl3pPr>
            <a:lvl4pPr>
              <a:defRPr sz="1918"/>
            </a:lvl4pPr>
            <a:lvl5pPr>
              <a:defRPr sz="1918"/>
            </a:lvl5pPr>
            <a:lvl6pPr>
              <a:defRPr sz="1918"/>
            </a:lvl6pPr>
            <a:lvl7pPr>
              <a:defRPr sz="1918"/>
            </a:lvl7pPr>
            <a:lvl8pPr>
              <a:defRPr sz="1918"/>
            </a:lvl8pPr>
            <a:lvl9pPr>
              <a:defRPr sz="1918"/>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3 Marcador de fecha">
            <a:extLst>
              <a:ext uri="{FF2B5EF4-FFF2-40B4-BE49-F238E27FC236}">
                <a16:creationId xmlns:a16="http://schemas.microsoft.com/office/drawing/2014/main" xmlns="" id="{EFB57C16-FF9B-4D70-BFB2-AB293B800BDE}"/>
              </a:ext>
            </a:extLst>
          </p:cNvPr>
          <p:cNvSpPr>
            <a:spLocks noGrp="1"/>
          </p:cNvSpPr>
          <p:nvPr>
            <p:ph type="dt" sz="half" idx="10"/>
          </p:nvPr>
        </p:nvSpPr>
        <p:spPr/>
        <p:txBody>
          <a:bodyPr/>
          <a:lstStyle>
            <a:lvl1pPr>
              <a:defRPr/>
            </a:lvl1pPr>
          </a:lstStyle>
          <a:p>
            <a:pPr>
              <a:defRPr/>
            </a:pPr>
            <a:fld id="{B89AFC32-4DE1-4990-8A99-F3CE81ED10CD}" type="datetime1">
              <a:rPr lang="es-CL"/>
              <a:pPr>
                <a:defRPr/>
              </a:pPr>
              <a:t>01-06-2022</a:t>
            </a:fld>
            <a:endParaRPr lang="es-CL"/>
          </a:p>
        </p:txBody>
      </p:sp>
      <p:sp>
        <p:nvSpPr>
          <p:cNvPr id="6" name="4 Marcador de pie de página">
            <a:extLst>
              <a:ext uri="{FF2B5EF4-FFF2-40B4-BE49-F238E27FC236}">
                <a16:creationId xmlns:a16="http://schemas.microsoft.com/office/drawing/2014/main" xmlns="" id="{96826758-00AC-4ABA-930B-5EA4768A0D17}"/>
              </a:ext>
            </a:extLst>
          </p:cNvPr>
          <p:cNvSpPr>
            <a:spLocks noGrp="1"/>
          </p:cNvSpPr>
          <p:nvPr>
            <p:ph type="ftr" sz="quarter" idx="11"/>
          </p:nvPr>
        </p:nvSpPr>
        <p:spPr/>
        <p:txBody>
          <a:bodyPr/>
          <a:lstStyle>
            <a:lvl1pPr>
              <a:defRPr/>
            </a:lvl1pPr>
          </a:lstStyle>
          <a:p>
            <a:pPr>
              <a:defRPr/>
            </a:pPr>
            <a:endParaRPr lang="es-CL"/>
          </a:p>
        </p:txBody>
      </p:sp>
      <p:sp>
        <p:nvSpPr>
          <p:cNvPr id="7" name="5 Marcador de número de diapositiva">
            <a:extLst>
              <a:ext uri="{FF2B5EF4-FFF2-40B4-BE49-F238E27FC236}">
                <a16:creationId xmlns:a16="http://schemas.microsoft.com/office/drawing/2014/main" xmlns="" id="{4CC144A8-5E69-4ECD-B143-31199486BFEC}"/>
              </a:ext>
            </a:extLst>
          </p:cNvPr>
          <p:cNvSpPr>
            <a:spLocks noGrp="1"/>
          </p:cNvSpPr>
          <p:nvPr>
            <p:ph type="sldNum" sz="quarter" idx="12"/>
          </p:nvPr>
        </p:nvSpPr>
        <p:spPr/>
        <p:txBody>
          <a:bodyPr/>
          <a:lstStyle>
            <a:lvl1pPr>
              <a:defRPr/>
            </a:lvl1pPr>
          </a:lstStyle>
          <a:p>
            <a:fld id="{96DC221B-EB20-4541-A974-0E97E4D974C5}" type="slidenum">
              <a:rPr lang="es-CL" altLang="es-CL"/>
              <a:pPr/>
              <a:t>‹Nº›</a:t>
            </a:fld>
            <a:endParaRPr lang="es-CL" altLang="es-CL"/>
          </a:p>
        </p:txBody>
      </p:sp>
    </p:spTree>
    <p:extLst>
      <p:ext uri="{BB962C8B-B14F-4D97-AF65-F5344CB8AC3E}">
        <p14:creationId xmlns:p14="http://schemas.microsoft.com/office/powerpoint/2010/main" val="21513290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L"/>
          </a:p>
        </p:txBody>
      </p:sp>
      <p:sp>
        <p:nvSpPr>
          <p:cNvPr id="3" name="2 Marcador de texto"/>
          <p:cNvSpPr>
            <a:spLocks noGrp="1"/>
          </p:cNvSpPr>
          <p:nvPr>
            <p:ph type="body" idx="1"/>
          </p:nvPr>
        </p:nvSpPr>
        <p:spPr>
          <a:xfrm>
            <a:off x="649764" y="1635677"/>
            <a:ext cx="5741837" cy="681672"/>
          </a:xfrm>
        </p:spPr>
        <p:txBody>
          <a:bodyPr anchor="b"/>
          <a:lstStyle>
            <a:lvl1pPr marL="0" indent="0">
              <a:buNone/>
              <a:defRPr sz="2557" b="1"/>
            </a:lvl1pPr>
            <a:lvl2pPr marL="487147" indent="0">
              <a:buNone/>
              <a:defRPr sz="2131" b="1"/>
            </a:lvl2pPr>
            <a:lvl3pPr marL="974293" indent="0">
              <a:buNone/>
              <a:defRPr sz="1918" b="1"/>
            </a:lvl3pPr>
            <a:lvl4pPr marL="1461440" indent="0">
              <a:buNone/>
              <a:defRPr sz="1705" b="1"/>
            </a:lvl4pPr>
            <a:lvl5pPr marL="1948586" indent="0">
              <a:buNone/>
              <a:defRPr sz="1705" b="1"/>
            </a:lvl5pPr>
            <a:lvl6pPr marL="2435733" indent="0">
              <a:buNone/>
              <a:defRPr sz="1705" b="1"/>
            </a:lvl6pPr>
            <a:lvl7pPr marL="2922880" indent="0">
              <a:buNone/>
              <a:defRPr sz="1705" b="1"/>
            </a:lvl7pPr>
            <a:lvl8pPr marL="3410026" indent="0">
              <a:buNone/>
              <a:defRPr sz="1705" b="1"/>
            </a:lvl8pPr>
            <a:lvl9pPr marL="3897173" indent="0">
              <a:buNone/>
              <a:defRPr sz="1705" b="1"/>
            </a:lvl9pPr>
          </a:lstStyle>
          <a:p>
            <a:pPr lvl="0"/>
            <a:r>
              <a:rPr lang="es-ES"/>
              <a:t>Haga clic para modificar el estilo de texto del patrón</a:t>
            </a:r>
          </a:p>
        </p:txBody>
      </p:sp>
      <p:sp>
        <p:nvSpPr>
          <p:cNvPr id="4" name="3 Marcador de contenido"/>
          <p:cNvSpPr>
            <a:spLocks noGrp="1"/>
          </p:cNvSpPr>
          <p:nvPr>
            <p:ph sz="half" idx="2"/>
          </p:nvPr>
        </p:nvSpPr>
        <p:spPr>
          <a:xfrm>
            <a:off x="649764" y="2317350"/>
            <a:ext cx="5741837" cy="4210134"/>
          </a:xfrm>
        </p:spPr>
        <p:txBody>
          <a:bodyPr/>
          <a:lstStyle>
            <a:lvl1pPr>
              <a:defRPr sz="2557"/>
            </a:lvl1pPr>
            <a:lvl2pPr>
              <a:defRPr sz="2131"/>
            </a:lvl2pPr>
            <a:lvl3pPr>
              <a:defRPr sz="1918"/>
            </a:lvl3pPr>
            <a:lvl4pPr>
              <a:defRPr sz="1705"/>
            </a:lvl4pPr>
            <a:lvl5pPr>
              <a:defRPr sz="1705"/>
            </a:lvl5pPr>
            <a:lvl6pPr>
              <a:defRPr sz="1705"/>
            </a:lvl6pPr>
            <a:lvl7pPr>
              <a:defRPr sz="1705"/>
            </a:lvl7pPr>
            <a:lvl8pPr>
              <a:defRPr sz="1705"/>
            </a:lvl8pPr>
            <a:lvl9pPr>
              <a:defRPr sz="1705"/>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4 Marcador de texto"/>
          <p:cNvSpPr>
            <a:spLocks noGrp="1"/>
          </p:cNvSpPr>
          <p:nvPr>
            <p:ph type="body" sz="quarter" idx="3"/>
          </p:nvPr>
        </p:nvSpPr>
        <p:spPr>
          <a:xfrm>
            <a:off x="6601420" y="1635677"/>
            <a:ext cx="5744092" cy="681672"/>
          </a:xfrm>
        </p:spPr>
        <p:txBody>
          <a:bodyPr anchor="b"/>
          <a:lstStyle>
            <a:lvl1pPr marL="0" indent="0">
              <a:buNone/>
              <a:defRPr sz="2557" b="1"/>
            </a:lvl1pPr>
            <a:lvl2pPr marL="487147" indent="0">
              <a:buNone/>
              <a:defRPr sz="2131" b="1"/>
            </a:lvl2pPr>
            <a:lvl3pPr marL="974293" indent="0">
              <a:buNone/>
              <a:defRPr sz="1918" b="1"/>
            </a:lvl3pPr>
            <a:lvl4pPr marL="1461440" indent="0">
              <a:buNone/>
              <a:defRPr sz="1705" b="1"/>
            </a:lvl4pPr>
            <a:lvl5pPr marL="1948586" indent="0">
              <a:buNone/>
              <a:defRPr sz="1705" b="1"/>
            </a:lvl5pPr>
            <a:lvl6pPr marL="2435733" indent="0">
              <a:buNone/>
              <a:defRPr sz="1705" b="1"/>
            </a:lvl6pPr>
            <a:lvl7pPr marL="2922880" indent="0">
              <a:buNone/>
              <a:defRPr sz="1705" b="1"/>
            </a:lvl7pPr>
            <a:lvl8pPr marL="3410026" indent="0">
              <a:buNone/>
              <a:defRPr sz="1705" b="1"/>
            </a:lvl8pPr>
            <a:lvl9pPr marL="3897173" indent="0">
              <a:buNone/>
              <a:defRPr sz="1705" b="1"/>
            </a:lvl9pPr>
          </a:lstStyle>
          <a:p>
            <a:pPr lvl="0"/>
            <a:r>
              <a:rPr lang="es-ES"/>
              <a:t>Haga clic para modificar el estilo de texto del patrón</a:t>
            </a:r>
          </a:p>
        </p:txBody>
      </p:sp>
      <p:sp>
        <p:nvSpPr>
          <p:cNvPr id="6" name="5 Marcador de contenido"/>
          <p:cNvSpPr>
            <a:spLocks noGrp="1"/>
          </p:cNvSpPr>
          <p:nvPr>
            <p:ph sz="quarter" idx="4"/>
          </p:nvPr>
        </p:nvSpPr>
        <p:spPr>
          <a:xfrm>
            <a:off x="6601420" y="2317350"/>
            <a:ext cx="5744092" cy="4210134"/>
          </a:xfrm>
        </p:spPr>
        <p:txBody>
          <a:bodyPr/>
          <a:lstStyle>
            <a:lvl1pPr>
              <a:defRPr sz="2557"/>
            </a:lvl1pPr>
            <a:lvl2pPr>
              <a:defRPr sz="2131"/>
            </a:lvl2pPr>
            <a:lvl3pPr>
              <a:defRPr sz="1918"/>
            </a:lvl3pPr>
            <a:lvl4pPr>
              <a:defRPr sz="1705"/>
            </a:lvl4pPr>
            <a:lvl5pPr>
              <a:defRPr sz="1705"/>
            </a:lvl5pPr>
            <a:lvl6pPr>
              <a:defRPr sz="1705"/>
            </a:lvl6pPr>
            <a:lvl7pPr>
              <a:defRPr sz="1705"/>
            </a:lvl7pPr>
            <a:lvl8pPr>
              <a:defRPr sz="1705"/>
            </a:lvl8pPr>
            <a:lvl9pPr>
              <a:defRPr sz="1705"/>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3 Marcador de fecha">
            <a:extLst>
              <a:ext uri="{FF2B5EF4-FFF2-40B4-BE49-F238E27FC236}">
                <a16:creationId xmlns:a16="http://schemas.microsoft.com/office/drawing/2014/main" xmlns="" id="{AA21F3EF-D76B-42C5-A7D1-A96C5229D506}"/>
              </a:ext>
            </a:extLst>
          </p:cNvPr>
          <p:cNvSpPr>
            <a:spLocks noGrp="1"/>
          </p:cNvSpPr>
          <p:nvPr>
            <p:ph type="dt" sz="half" idx="10"/>
          </p:nvPr>
        </p:nvSpPr>
        <p:spPr/>
        <p:txBody>
          <a:bodyPr/>
          <a:lstStyle>
            <a:lvl1pPr>
              <a:defRPr/>
            </a:lvl1pPr>
          </a:lstStyle>
          <a:p>
            <a:pPr>
              <a:defRPr/>
            </a:pPr>
            <a:fld id="{684821D3-36AE-4874-87A9-A8E7573B90AE}" type="datetime1">
              <a:rPr lang="es-CL"/>
              <a:pPr>
                <a:defRPr/>
              </a:pPr>
              <a:t>01-06-2022</a:t>
            </a:fld>
            <a:endParaRPr lang="es-CL"/>
          </a:p>
        </p:txBody>
      </p:sp>
      <p:sp>
        <p:nvSpPr>
          <p:cNvPr id="8" name="4 Marcador de pie de página">
            <a:extLst>
              <a:ext uri="{FF2B5EF4-FFF2-40B4-BE49-F238E27FC236}">
                <a16:creationId xmlns:a16="http://schemas.microsoft.com/office/drawing/2014/main" xmlns="" id="{9C2D3429-3199-488F-B2E6-5A9AF7525262}"/>
              </a:ext>
            </a:extLst>
          </p:cNvPr>
          <p:cNvSpPr>
            <a:spLocks noGrp="1"/>
          </p:cNvSpPr>
          <p:nvPr>
            <p:ph type="ftr" sz="quarter" idx="11"/>
          </p:nvPr>
        </p:nvSpPr>
        <p:spPr/>
        <p:txBody>
          <a:bodyPr/>
          <a:lstStyle>
            <a:lvl1pPr>
              <a:defRPr/>
            </a:lvl1pPr>
          </a:lstStyle>
          <a:p>
            <a:pPr>
              <a:defRPr/>
            </a:pPr>
            <a:endParaRPr lang="es-CL"/>
          </a:p>
        </p:txBody>
      </p:sp>
      <p:sp>
        <p:nvSpPr>
          <p:cNvPr id="9" name="5 Marcador de número de diapositiva">
            <a:extLst>
              <a:ext uri="{FF2B5EF4-FFF2-40B4-BE49-F238E27FC236}">
                <a16:creationId xmlns:a16="http://schemas.microsoft.com/office/drawing/2014/main" xmlns="" id="{089D2476-C2AC-4827-A17B-7C1CBC92D844}"/>
              </a:ext>
            </a:extLst>
          </p:cNvPr>
          <p:cNvSpPr>
            <a:spLocks noGrp="1"/>
          </p:cNvSpPr>
          <p:nvPr>
            <p:ph type="sldNum" sz="quarter" idx="12"/>
          </p:nvPr>
        </p:nvSpPr>
        <p:spPr/>
        <p:txBody>
          <a:bodyPr/>
          <a:lstStyle>
            <a:lvl1pPr>
              <a:defRPr/>
            </a:lvl1pPr>
          </a:lstStyle>
          <a:p>
            <a:fld id="{12CCC505-BF1B-4BF4-85BF-2BB9B6A0C8B5}" type="slidenum">
              <a:rPr lang="es-CL" altLang="es-CL"/>
              <a:pPr/>
              <a:t>‹Nº›</a:t>
            </a:fld>
            <a:endParaRPr lang="es-CL" altLang="es-CL"/>
          </a:p>
        </p:txBody>
      </p:sp>
    </p:spTree>
    <p:extLst>
      <p:ext uri="{BB962C8B-B14F-4D97-AF65-F5344CB8AC3E}">
        <p14:creationId xmlns:p14="http://schemas.microsoft.com/office/powerpoint/2010/main" val="456122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3 Marcador de fecha">
            <a:extLst>
              <a:ext uri="{FF2B5EF4-FFF2-40B4-BE49-F238E27FC236}">
                <a16:creationId xmlns:a16="http://schemas.microsoft.com/office/drawing/2014/main" xmlns="" id="{2B31368D-13A5-4916-A99B-19A1C71830DF}"/>
              </a:ext>
            </a:extLst>
          </p:cNvPr>
          <p:cNvSpPr>
            <a:spLocks noGrp="1"/>
          </p:cNvSpPr>
          <p:nvPr>
            <p:ph type="dt" sz="half" idx="10"/>
          </p:nvPr>
        </p:nvSpPr>
        <p:spPr/>
        <p:txBody>
          <a:bodyPr/>
          <a:lstStyle>
            <a:lvl1pPr>
              <a:defRPr/>
            </a:lvl1pPr>
          </a:lstStyle>
          <a:p>
            <a:pPr>
              <a:defRPr/>
            </a:pPr>
            <a:fld id="{4456E1A4-4EA2-4C0D-AC7D-AFEF1FD53991}" type="datetime1">
              <a:rPr lang="es-CL"/>
              <a:pPr>
                <a:defRPr/>
              </a:pPr>
              <a:t>01-06-2022</a:t>
            </a:fld>
            <a:endParaRPr lang="es-CL"/>
          </a:p>
        </p:txBody>
      </p:sp>
      <p:sp>
        <p:nvSpPr>
          <p:cNvPr id="4" name="4 Marcador de pie de página">
            <a:extLst>
              <a:ext uri="{FF2B5EF4-FFF2-40B4-BE49-F238E27FC236}">
                <a16:creationId xmlns:a16="http://schemas.microsoft.com/office/drawing/2014/main" xmlns="" id="{6212F618-A95C-4BDA-9125-2098533B543D}"/>
              </a:ext>
            </a:extLst>
          </p:cNvPr>
          <p:cNvSpPr>
            <a:spLocks noGrp="1"/>
          </p:cNvSpPr>
          <p:nvPr>
            <p:ph type="ftr" sz="quarter" idx="11"/>
          </p:nvPr>
        </p:nvSpPr>
        <p:spPr/>
        <p:txBody>
          <a:bodyPr/>
          <a:lstStyle>
            <a:lvl1pPr>
              <a:defRPr/>
            </a:lvl1pPr>
          </a:lstStyle>
          <a:p>
            <a:pPr>
              <a:defRPr/>
            </a:pPr>
            <a:endParaRPr lang="es-CL"/>
          </a:p>
        </p:txBody>
      </p:sp>
      <p:sp>
        <p:nvSpPr>
          <p:cNvPr id="5" name="5 Marcador de número de diapositiva">
            <a:extLst>
              <a:ext uri="{FF2B5EF4-FFF2-40B4-BE49-F238E27FC236}">
                <a16:creationId xmlns:a16="http://schemas.microsoft.com/office/drawing/2014/main" xmlns="" id="{C2E85277-3870-4F44-9AC7-4363B120ABF3}"/>
              </a:ext>
            </a:extLst>
          </p:cNvPr>
          <p:cNvSpPr>
            <a:spLocks noGrp="1"/>
          </p:cNvSpPr>
          <p:nvPr>
            <p:ph type="sldNum" sz="quarter" idx="12"/>
          </p:nvPr>
        </p:nvSpPr>
        <p:spPr/>
        <p:txBody>
          <a:bodyPr/>
          <a:lstStyle>
            <a:lvl1pPr>
              <a:defRPr/>
            </a:lvl1pPr>
          </a:lstStyle>
          <a:p>
            <a:fld id="{E5FD5FDD-7C94-47CF-A5CE-E70E71E376A1}" type="slidenum">
              <a:rPr lang="es-CL" altLang="es-CL"/>
              <a:pPr/>
              <a:t>‹Nº›</a:t>
            </a:fld>
            <a:endParaRPr lang="es-CL" altLang="es-CL"/>
          </a:p>
        </p:txBody>
      </p:sp>
    </p:spTree>
    <p:extLst>
      <p:ext uri="{BB962C8B-B14F-4D97-AF65-F5344CB8AC3E}">
        <p14:creationId xmlns:p14="http://schemas.microsoft.com/office/powerpoint/2010/main" val="11974511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a:extLst>
              <a:ext uri="{FF2B5EF4-FFF2-40B4-BE49-F238E27FC236}">
                <a16:creationId xmlns:a16="http://schemas.microsoft.com/office/drawing/2014/main" xmlns="" id="{B1F79E47-5CCE-46E8-9B10-B227B7AADF22}"/>
              </a:ext>
            </a:extLst>
          </p:cNvPr>
          <p:cNvSpPr>
            <a:spLocks noGrp="1"/>
          </p:cNvSpPr>
          <p:nvPr>
            <p:ph type="dt" sz="half" idx="10"/>
          </p:nvPr>
        </p:nvSpPr>
        <p:spPr/>
        <p:txBody>
          <a:bodyPr/>
          <a:lstStyle>
            <a:lvl1pPr>
              <a:defRPr/>
            </a:lvl1pPr>
          </a:lstStyle>
          <a:p>
            <a:pPr>
              <a:defRPr/>
            </a:pPr>
            <a:fld id="{F0375C15-F32C-4C40-A20A-32150395F8A5}" type="datetime1">
              <a:rPr lang="es-CL"/>
              <a:pPr>
                <a:defRPr/>
              </a:pPr>
              <a:t>01-06-2022</a:t>
            </a:fld>
            <a:endParaRPr lang="es-CL"/>
          </a:p>
        </p:txBody>
      </p:sp>
      <p:sp>
        <p:nvSpPr>
          <p:cNvPr id="3" name="4 Marcador de pie de página">
            <a:extLst>
              <a:ext uri="{FF2B5EF4-FFF2-40B4-BE49-F238E27FC236}">
                <a16:creationId xmlns:a16="http://schemas.microsoft.com/office/drawing/2014/main" xmlns="" id="{144EC221-61AD-471E-946F-B0E5C4DED80A}"/>
              </a:ext>
            </a:extLst>
          </p:cNvPr>
          <p:cNvSpPr>
            <a:spLocks noGrp="1"/>
          </p:cNvSpPr>
          <p:nvPr>
            <p:ph type="ftr" sz="quarter" idx="11"/>
          </p:nvPr>
        </p:nvSpPr>
        <p:spPr/>
        <p:txBody>
          <a:bodyPr/>
          <a:lstStyle>
            <a:lvl1pPr>
              <a:defRPr/>
            </a:lvl1pPr>
          </a:lstStyle>
          <a:p>
            <a:pPr>
              <a:defRPr/>
            </a:pPr>
            <a:endParaRPr lang="es-CL"/>
          </a:p>
        </p:txBody>
      </p:sp>
      <p:sp>
        <p:nvSpPr>
          <p:cNvPr id="4" name="5 Marcador de número de diapositiva">
            <a:extLst>
              <a:ext uri="{FF2B5EF4-FFF2-40B4-BE49-F238E27FC236}">
                <a16:creationId xmlns:a16="http://schemas.microsoft.com/office/drawing/2014/main" xmlns="" id="{9C8226A3-BCB5-47F3-8918-15F74E02A2D9}"/>
              </a:ext>
            </a:extLst>
          </p:cNvPr>
          <p:cNvSpPr>
            <a:spLocks noGrp="1"/>
          </p:cNvSpPr>
          <p:nvPr>
            <p:ph type="sldNum" sz="quarter" idx="12"/>
          </p:nvPr>
        </p:nvSpPr>
        <p:spPr/>
        <p:txBody>
          <a:bodyPr/>
          <a:lstStyle>
            <a:lvl1pPr>
              <a:defRPr/>
            </a:lvl1pPr>
          </a:lstStyle>
          <a:p>
            <a:fld id="{B9A0B42E-CA1E-4C08-AA61-2DBC1FF02F81}" type="slidenum">
              <a:rPr lang="es-CL" altLang="es-CL"/>
              <a:pPr/>
              <a:t>‹Nº›</a:t>
            </a:fld>
            <a:endParaRPr lang="es-CL" altLang="es-CL"/>
          </a:p>
        </p:txBody>
      </p:sp>
    </p:spTree>
    <p:extLst>
      <p:ext uri="{BB962C8B-B14F-4D97-AF65-F5344CB8AC3E}">
        <p14:creationId xmlns:p14="http://schemas.microsoft.com/office/powerpoint/2010/main" val="11617034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49764" y="290937"/>
            <a:ext cx="4275356" cy="1238175"/>
          </a:xfrm>
        </p:spPr>
        <p:txBody>
          <a:bodyPr anchor="b"/>
          <a:lstStyle>
            <a:lvl1pPr algn="l">
              <a:defRPr sz="2131" b="1"/>
            </a:lvl1pPr>
          </a:lstStyle>
          <a:p>
            <a:r>
              <a:rPr lang="es-ES"/>
              <a:t>Haga clic para modificar el estilo de título del patrón</a:t>
            </a:r>
            <a:endParaRPr lang="es-CL"/>
          </a:p>
        </p:txBody>
      </p:sp>
      <p:sp>
        <p:nvSpPr>
          <p:cNvPr id="3" name="2 Marcador de contenido"/>
          <p:cNvSpPr>
            <a:spLocks noGrp="1"/>
          </p:cNvSpPr>
          <p:nvPr>
            <p:ph idx="1"/>
          </p:nvPr>
        </p:nvSpPr>
        <p:spPr>
          <a:xfrm>
            <a:off x="5080791" y="290938"/>
            <a:ext cx="7264720" cy="6236547"/>
          </a:xfrm>
        </p:spPr>
        <p:txBody>
          <a:bodyPr/>
          <a:lstStyle>
            <a:lvl1pPr>
              <a:defRPr sz="3410"/>
            </a:lvl1pPr>
            <a:lvl2pPr>
              <a:defRPr sz="2983"/>
            </a:lvl2pPr>
            <a:lvl3pPr>
              <a:defRPr sz="2557"/>
            </a:lvl3pPr>
            <a:lvl4pPr>
              <a:defRPr sz="2131"/>
            </a:lvl4pPr>
            <a:lvl5pPr>
              <a:defRPr sz="2131"/>
            </a:lvl5pPr>
            <a:lvl6pPr>
              <a:defRPr sz="2131"/>
            </a:lvl6pPr>
            <a:lvl7pPr>
              <a:defRPr sz="2131"/>
            </a:lvl7pPr>
            <a:lvl8pPr>
              <a:defRPr sz="2131"/>
            </a:lvl8pPr>
            <a:lvl9pPr>
              <a:defRPr sz="2131"/>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texto"/>
          <p:cNvSpPr>
            <a:spLocks noGrp="1"/>
          </p:cNvSpPr>
          <p:nvPr>
            <p:ph type="body" sz="half" idx="2"/>
          </p:nvPr>
        </p:nvSpPr>
        <p:spPr>
          <a:xfrm>
            <a:off x="649764" y="1529113"/>
            <a:ext cx="4275356" cy="4998371"/>
          </a:xfrm>
        </p:spPr>
        <p:txBody>
          <a:bodyPr/>
          <a:lstStyle>
            <a:lvl1pPr marL="0" indent="0">
              <a:buNone/>
              <a:defRPr sz="1492"/>
            </a:lvl1pPr>
            <a:lvl2pPr marL="487147" indent="0">
              <a:buNone/>
              <a:defRPr sz="1279"/>
            </a:lvl2pPr>
            <a:lvl3pPr marL="974293" indent="0">
              <a:buNone/>
              <a:defRPr sz="1066"/>
            </a:lvl3pPr>
            <a:lvl4pPr marL="1461440" indent="0">
              <a:buNone/>
              <a:defRPr sz="959"/>
            </a:lvl4pPr>
            <a:lvl5pPr marL="1948586" indent="0">
              <a:buNone/>
              <a:defRPr sz="959"/>
            </a:lvl5pPr>
            <a:lvl6pPr marL="2435733" indent="0">
              <a:buNone/>
              <a:defRPr sz="959"/>
            </a:lvl6pPr>
            <a:lvl7pPr marL="2922880" indent="0">
              <a:buNone/>
              <a:defRPr sz="959"/>
            </a:lvl7pPr>
            <a:lvl8pPr marL="3410026" indent="0">
              <a:buNone/>
              <a:defRPr sz="959"/>
            </a:lvl8pPr>
            <a:lvl9pPr marL="3897173" indent="0">
              <a:buNone/>
              <a:defRPr sz="959"/>
            </a:lvl9pPr>
          </a:lstStyle>
          <a:p>
            <a:pPr lvl="0"/>
            <a:r>
              <a:rPr lang="es-ES"/>
              <a:t>Haga clic para modificar el estilo de texto del patrón</a:t>
            </a:r>
          </a:p>
        </p:txBody>
      </p:sp>
      <p:sp>
        <p:nvSpPr>
          <p:cNvPr id="5" name="3 Marcador de fecha">
            <a:extLst>
              <a:ext uri="{FF2B5EF4-FFF2-40B4-BE49-F238E27FC236}">
                <a16:creationId xmlns:a16="http://schemas.microsoft.com/office/drawing/2014/main" xmlns="" id="{631277F2-B600-4180-952C-019C4AE41130}"/>
              </a:ext>
            </a:extLst>
          </p:cNvPr>
          <p:cNvSpPr>
            <a:spLocks noGrp="1"/>
          </p:cNvSpPr>
          <p:nvPr>
            <p:ph type="dt" sz="half" idx="10"/>
          </p:nvPr>
        </p:nvSpPr>
        <p:spPr/>
        <p:txBody>
          <a:bodyPr/>
          <a:lstStyle>
            <a:lvl1pPr>
              <a:defRPr/>
            </a:lvl1pPr>
          </a:lstStyle>
          <a:p>
            <a:pPr>
              <a:defRPr/>
            </a:pPr>
            <a:fld id="{E3D7A683-0082-490C-9826-93A456F6A095}" type="datetime1">
              <a:rPr lang="es-CL"/>
              <a:pPr>
                <a:defRPr/>
              </a:pPr>
              <a:t>01-06-2022</a:t>
            </a:fld>
            <a:endParaRPr lang="es-CL"/>
          </a:p>
        </p:txBody>
      </p:sp>
      <p:sp>
        <p:nvSpPr>
          <p:cNvPr id="6" name="4 Marcador de pie de página">
            <a:extLst>
              <a:ext uri="{FF2B5EF4-FFF2-40B4-BE49-F238E27FC236}">
                <a16:creationId xmlns:a16="http://schemas.microsoft.com/office/drawing/2014/main" xmlns="" id="{72D8C56F-088E-4E6C-A4B6-9DF01D15DE96}"/>
              </a:ext>
            </a:extLst>
          </p:cNvPr>
          <p:cNvSpPr>
            <a:spLocks noGrp="1"/>
          </p:cNvSpPr>
          <p:nvPr>
            <p:ph type="ftr" sz="quarter" idx="11"/>
          </p:nvPr>
        </p:nvSpPr>
        <p:spPr/>
        <p:txBody>
          <a:bodyPr/>
          <a:lstStyle>
            <a:lvl1pPr>
              <a:defRPr/>
            </a:lvl1pPr>
          </a:lstStyle>
          <a:p>
            <a:pPr>
              <a:defRPr/>
            </a:pPr>
            <a:endParaRPr lang="es-CL"/>
          </a:p>
        </p:txBody>
      </p:sp>
      <p:sp>
        <p:nvSpPr>
          <p:cNvPr id="7" name="5 Marcador de número de diapositiva">
            <a:extLst>
              <a:ext uri="{FF2B5EF4-FFF2-40B4-BE49-F238E27FC236}">
                <a16:creationId xmlns:a16="http://schemas.microsoft.com/office/drawing/2014/main" xmlns="" id="{8F4F16FE-831D-4590-969D-BD78BD721CCF}"/>
              </a:ext>
            </a:extLst>
          </p:cNvPr>
          <p:cNvSpPr>
            <a:spLocks noGrp="1"/>
          </p:cNvSpPr>
          <p:nvPr>
            <p:ph type="sldNum" sz="quarter" idx="12"/>
          </p:nvPr>
        </p:nvSpPr>
        <p:spPr/>
        <p:txBody>
          <a:bodyPr/>
          <a:lstStyle>
            <a:lvl1pPr>
              <a:defRPr/>
            </a:lvl1pPr>
          </a:lstStyle>
          <a:p>
            <a:fld id="{21AF0916-7E10-48E4-801A-59A079736D7E}" type="slidenum">
              <a:rPr lang="es-CL" altLang="es-CL"/>
              <a:pPr/>
              <a:t>‹Nº›</a:t>
            </a:fld>
            <a:endParaRPr lang="es-CL" altLang="es-CL"/>
          </a:p>
        </p:txBody>
      </p:sp>
    </p:spTree>
    <p:extLst>
      <p:ext uri="{BB962C8B-B14F-4D97-AF65-F5344CB8AC3E}">
        <p14:creationId xmlns:p14="http://schemas.microsoft.com/office/powerpoint/2010/main" val="2009468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547165" y="5115084"/>
            <a:ext cx="7797165" cy="603865"/>
          </a:xfrm>
        </p:spPr>
        <p:txBody>
          <a:bodyPr anchor="b"/>
          <a:lstStyle>
            <a:lvl1pPr algn="l">
              <a:defRPr sz="2131" b="1"/>
            </a:lvl1pPr>
          </a:lstStyle>
          <a:p>
            <a:r>
              <a:rPr lang="es-ES"/>
              <a:t>Haga clic para modificar el estilo de título del patrón</a:t>
            </a:r>
            <a:endParaRPr lang="es-CL"/>
          </a:p>
        </p:txBody>
      </p:sp>
      <p:sp>
        <p:nvSpPr>
          <p:cNvPr id="3" name="2 Marcador de posición de imagen"/>
          <p:cNvSpPr>
            <a:spLocks noGrp="1"/>
          </p:cNvSpPr>
          <p:nvPr>
            <p:ph type="pic" idx="1"/>
          </p:nvPr>
        </p:nvSpPr>
        <p:spPr>
          <a:xfrm>
            <a:off x="2547165" y="652917"/>
            <a:ext cx="7797165" cy="4384358"/>
          </a:xfrm>
        </p:spPr>
        <p:txBody>
          <a:bodyPr rtlCol="0">
            <a:normAutofit/>
          </a:bodyPr>
          <a:lstStyle>
            <a:lvl1pPr marL="0" indent="0">
              <a:buNone/>
              <a:defRPr sz="3410"/>
            </a:lvl1pPr>
            <a:lvl2pPr marL="487147" indent="0">
              <a:buNone/>
              <a:defRPr sz="2983"/>
            </a:lvl2pPr>
            <a:lvl3pPr marL="974293" indent="0">
              <a:buNone/>
              <a:defRPr sz="2557"/>
            </a:lvl3pPr>
            <a:lvl4pPr marL="1461440" indent="0">
              <a:buNone/>
              <a:defRPr sz="2131"/>
            </a:lvl4pPr>
            <a:lvl5pPr marL="1948586" indent="0">
              <a:buNone/>
              <a:defRPr sz="2131"/>
            </a:lvl5pPr>
            <a:lvl6pPr marL="2435733" indent="0">
              <a:buNone/>
              <a:defRPr sz="2131"/>
            </a:lvl6pPr>
            <a:lvl7pPr marL="2922880" indent="0">
              <a:buNone/>
              <a:defRPr sz="2131"/>
            </a:lvl7pPr>
            <a:lvl8pPr marL="3410026" indent="0">
              <a:buNone/>
              <a:defRPr sz="2131"/>
            </a:lvl8pPr>
            <a:lvl9pPr marL="3897173" indent="0">
              <a:buNone/>
              <a:defRPr sz="2131"/>
            </a:lvl9pPr>
          </a:lstStyle>
          <a:p>
            <a:pPr lvl="0"/>
            <a:endParaRPr lang="es-CL" noProof="0"/>
          </a:p>
        </p:txBody>
      </p:sp>
      <p:sp>
        <p:nvSpPr>
          <p:cNvPr id="4" name="3 Marcador de texto"/>
          <p:cNvSpPr>
            <a:spLocks noGrp="1"/>
          </p:cNvSpPr>
          <p:nvPr>
            <p:ph type="body" sz="half" idx="2"/>
          </p:nvPr>
        </p:nvSpPr>
        <p:spPr>
          <a:xfrm>
            <a:off x="2547165" y="5718949"/>
            <a:ext cx="7797165" cy="857588"/>
          </a:xfrm>
        </p:spPr>
        <p:txBody>
          <a:bodyPr/>
          <a:lstStyle>
            <a:lvl1pPr marL="0" indent="0">
              <a:buNone/>
              <a:defRPr sz="1492"/>
            </a:lvl1pPr>
            <a:lvl2pPr marL="487147" indent="0">
              <a:buNone/>
              <a:defRPr sz="1279"/>
            </a:lvl2pPr>
            <a:lvl3pPr marL="974293" indent="0">
              <a:buNone/>
              <a:defRPr sz="1066"/>
            </a:lvl3pPr>
            <a:lvl4pPr marL="1461440" indent="0">
              <a:buNone/>
              <a:defRPr sz="959"/>
            </a:lvl4pPr>
            <a:lvl5pPr marL="1948586" indent="0">
              <a:buNone/>
              <a:defRPr sz="959"/>
            </a:lvl5pPr>
            <a:lvl6pPr marL="2435733" indent="0">
              <a:buNone/>
              <a:defRPr sz="959"/>
            </a:lvl6pPr>
            <a:lvl7pPr marL="2922880" indent="0">
              <a:buNone/>
              <a:defRPr sz="959"/>
            </a:lvl7pPr>
            <a:lvl8pPr marL="3410026" indent="0">
              <a:buNone/>
              <a:defRPr sz="959"/>
            </a:lvl8pPr>
            <a:lvl9pPr marL="3897173" indent="0">
              <a:buNone/>
              <a:defRPr sz="959"/>
            </a:lvl9pPr>
          </a:lstStyle>
          <a:p>
            <a:pPr lvl="0"/>
            <a:r>
              <a:rPr lang="es-ES"/>
              <a:t>Haga clic para modificar el estilo de texto del patrón</a:t>
            </a:r>
          </a:p>
        </p:txBody>
      </p:sp>
      <p:sp>
        <p:nvSpPr>
          <p:cNvPr id="5" name="3 Marcador de fecha">
            <a:extLst>
              <a:ext uri="{FF2B5EF4-FFF2-40B4-BE49-F238E27FC236}">
                <a16:creationId xmlns:a16="http://schemas.microsoft.com/office/drawing/2014/main" xmlns="" id="{1A987161-949D-4F9F-92A8-47DA4B4F5F22}"/>
              </a:ext>
            </a:extLst>
          </p:cNvPr>
          <p:cNvSpPr>
            <a:spLocks noGrp="1"/>
          </p:cNvSpPr>
          <p:nvPr>
            <p:ph type="dt" sz="half" idx="10"/>
          </p:nvPr>
        </p:nvSpPr>
        <p:spPr/>
        <p:txBody>
          <a:bodyPr/>
          <a:lstStyle>
            <a:lvl1pPr>
              <a:defRPr/>
            </a:lvl1pPr>
          </a:lstStyle>
          <a:p>
            <a:pPr>
              <a:defRPr/>
            </a:pPr>
            <a:fld id="{E70141BC-89BE-47EF-91DF-2EFC5A1C3901}" type="datetime1">
              <a:rPr lang="es-CL"/>
              <a:pPr>
                <a:defRPr/>
              </a:pPr>
              <a:t>01-06-2022</a:t>
            </a:fld>
            <a:endParaRPr lang="es-CL"/>
          </a:p>
        </p:txBody>
      </p:sp>
      <p:sp>
        <p:nvSpPr>
          <p:cNvPr id="6" name="4 Marcador de pie de página">
            <a:extLst>
              <a:ext uri="{FF2B5EF4-FFF2-40B4-BE49-F238E27FC236}">
                <a16:creationId xmlns:a16="http://schemas.microsoft.com/office/drawing/2014/main" xmlns="" id="{C30C10EF-C6C0-4D5F-93BA-ABAE48569F41}"/>
              </a:ext>
            </a:extLst>
          </p:cNvPr>
          <p:cNvSpPr>
            <a:spLocks noGrp="1"/>
          </p:cNvSpPr>
          <p:nvPr>
            <p:ph type="ftr" sz="quarter" idx="11"/>
          </p:nvPr>
        </p:nvSpPr>
        <p:spPr/>
        <p:txBody>
          <a:bodyPr/>
          <a:lstStyle>
            <a:lvl1pPr>
              <a:defRPr/>
            </a:lvl1pPr>
          </a:lstStyle>
          <a:p>
            <a:pPr>
              <a:defRPr/>
            </a:pPr>
            <a:endParaRPr lang="es-CL"/>
          </a:p>
        </p:txBody>
      </p:sp>
      <p:sp>
        <p:nvSpPr>
          <p:cNvPr id="7" name="5 Marcador de número de diapositiva">
            <a:extLst>
              <a:ext uri="{FF2B5EF4-FFF2-40B4-BE49-F238E27FC236}">
                <a16:creationId xmlns:a16="http://schemas.microsoft.com/office/drawing/2014/main" xmlns="" id="{60FEB745-3B4B-4523-BC2C-0244A615810A}"/>
              </a:ext>
            </a:extLst>
          </p:cNvPr>
          <p:cNvSpPr>
            <a:spLocks noGrp="1"/>
          </p:cNvSpPr>
          <p:nvPr>
            <p:ph type="sldNum" sz="quarter" idx="12"/>
          </p:nvPr>
        </p:nvSpPr>
        <p:spPr/>
        <p:txBody>
          <a:bodyPr/>
          <a:lstStyle>
            <a:lvl1pPr>
              <a:defRPr/>
            </a:lvl1pPr>
          </a:lstStyle>
          <a:p>
            <a:fld id="{F9DCCEF8-DC6A-46B5-892E-F86FA2D21857}" type="slidenum">
              <a:rPr lang="es-CL" altLang="es-CL"/>
              <a:pPr/>
              <a:t>‹Nº›</a:t>
            </a:fld>
            <a:endParaRPr lang="es-CL" altLang="es-CL"/>
          </a:p>
        </p:txBody>
      </p:sp>
    </p:spTree>
    <p:extLst>
      <p:ext uri="{BB962C8B-B14F-4D97-AF65-F5344CB8AC3E}">
        <p14:creationId xmlns:p14="http://schemas.microsoft.com/office/powerpoint/2010/main" val="27182097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a:extLst>
              <a:ext uri="{FF2B5EF4-FFF2-40B4-BE49-F238E27FC236}">
                <a16:creationId xmlns:a16="http://schemas.microsoft.com/office/drawing/2014/main" xmlns="" id="{565224E6-690C-49B8-8050-1643AE7020E2}"/>
              </a:ext>
            </a:extLst>
          </p:cNvPr>
          <p:cNvSpPr>
            <a:spLocks noGrp="1"/>
          </p:cNvSpPr>
          <p:nvPr>
            <p:ph type="dt" sz="half" idx="10"/>
          </p:nvPr>
        </p:nvSpPr>
        <p:spPr/>
        <p:txBody>
          <a:bodyPr/>
          <a:lstStyle>
            <a:lvl1pPr>
              <a:defRPr/>
            </a:lvl1pPr>
          </a:lstStyle>
          <a:p>
            <a:pPr>
              <a:defRPr/>
            </a:pPr>
            <a:fld id="{7117D21C-844D-4964-A405-41CBEF5CDC8D}" type="datetime1">
              <a:rPr lang="es-CL"/>
              <a:pPr>
                <a:defRPr/>
              </a:pPr>
              <a:t>01-06-2022</a:t>
            </a:fld>
            <a:endParaRPr lang="es-CL"/>
          </a:p>
        </p:txBody>
      </p:sp>
      <p:sp>
        <p:nvSpPr>
          <p:cNvPr id="5" name="4 Marcador de pie de página">
            <a:extLst>
              <a:ext uri="{FF2B5EF4-FFF2-40B4-BE49-F238E27FC236}">
                <a16:creationId xmlns:a16="http://schemas.microsoft.com/office/drawing/2014/main" xmlns="" id="{6A59EA6E-6C45-4587-BDD5-85FC97DCA167}"/>
              </a:ext>
            </a:extLst>
          </p:cNvPr>
          <p:cNvSpPr>
            <a:spLocks noGrp="1"/>
          </p:cNvSpPr>
          <p:nvPr>
            <p:ph type="ftr" sz="quarter" idx="11"/>
          </p:nvPr>
        </p:nvSpPr>
        <p:spPr/>
        <p:txBody>
          <a:bodyPr/>
          <a:lstStyle>
            <a:lvl1pPr>
              <a:defRPr/>
            </a:lvl1pPr>
          </a:lstStyle>
          <a:p>
            <a:pPr>
              <a:defRPr/>
            </a:pPr>
            <a:endParaRPr lang="es-CL"/>
          </a:p>
        </p:txBody>
      </p:sp>
      <p:sp>
        <p:nvSpPr>
          <p:cNvPr id="6" name="5 Marcador de número de diapositiva">
            <a:extLst>
              <a:ext uri="{FF2B5EF4-FFF2-40B4-BE49-F238E27FC236}">
                <a16:creationId xmlns:a16="http://schemas.microsoft.com/office/drawing/2014/main" xmlns="" id="{D933DD9A-60B0-46EC-98EE-6A0524E90BE3}"/>
              </a:ext>
            </a:extLst>
          </p:cNvPr>
          <p:cNvSpPr>
            <a:spLocks noGrp="1"/>
          </p:cNvSpPr>
          <p:nvPr>
            <p:ph type="sldNum" sz="quarter" idx="12"/>
          </p:nvPr>
        </p:nvSpPr>
        <p:spPr/>
        <p:txBody>
          <a:bodyPr/>
          <a:lstStyle>
            <a:lvl1pPr>
              <a:defRPr/>
            </a:lvl1pPr>
          </a:lstStyle>
          <a:p>
            <a:fld id="{F4601443-5894-41D6-84A0-B518953DDB05}" type="slidenum">
              <a:rPr lang="es-CL" altLang="es-CL"/>
              <a:pPr/>
              <a:t>‹Nº›</a:t>
            </a:fld>
            <a:endParaRPr lang="es-CL" altLang="es-CL"/>
          </a:p>
        </p:txBody>
      </p:sp>
    </p:spTree>
    <p:extLst>
      <p:ext uri="{BB962C8B-B14F-4D97-AF65-F5344CB8AC3E}">
        <p14:creationId xmlns:p14="http://schemas.microsoft.com/office/powerpoint/2010/main" val="788083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rc Mundial : Título, Nota s y Fuente">
    <p:spTree>
      <p:nvGrpSpPr>
        <p:cNvPr id="1" name=""/>
        <p:cNvGrpSpPr/>
        <p:nvPr/>
      </p:nvGrpSpPr>
      <p:grpSpPr>
        <a:xfrm>
          <a:off x="0" y="0"/>
          <a:ext cx="0" cy="0"/>
          <a:chOff x="0" y="0"/>
          <a:chExt cx="0" cy="0"/>
        </a:xfrm>
      </p:grpSpPr>
      <p:cxnSp>
        <p:nvCxnSpPr>
          <p:cNvPr id="5" name="Conector recto 4">
            <a:extLst>
              <a:ext uri="{FF2B5EF4-FFF2-40B4-BE49-F238E27FC236}">
                <a16:creationId xmlns:a16="http://schemas.microsoft.com/office/drawing/2014/main" xmlns="" id="{9E82A9A6-35E4-49A2-9960-67B695789044}"/>
              </a:ext>
            </a:extLst>
          </p:cNvPr>
          <p:cNvCxnSpPr>
            <a:cxnSpLocks/>
          </p:cNvCxnSpPr>
          <p:nvPr userDrawn="1"/>
        </p:nvCxnSpPr>
        <p:spPr>
          <a:xfrm>
            <a:off x="428625" y="6276975"/>
            <a:ext cx="11106150" cy="0"/>
          </a:xfrm>
          <a:prstGeom prst="line">
            <a:avLst/>
          </a:prstGeom>
          <a:ln>
            <a:solidFill>
              <a:schemeClr val="bg1">
                <a:lumMod val="75000"/>
                <a:alpha val="86000"/>
              </a:schemeClr>
            </a:solidFill>
          </a:ln>
        </p:spPr>
        <p:style>
          <a:lnRef idx="1">
            <a:schemeClr val="accent1"/>
          </a:lnRef>
          <a:fillRef idx="0">
            <a:schemeClr val="accent1"/>
          </a:fillRef>
          <a:effectRef idx="0">
            <a:schemeClr val="accent1"/>
          </a:effectRef>
          <a:fontRef idx="minor">
            <a:schemeClr val="tx1"/>
          </a:fontRef>
        </p:style>
      </p:cxnSp>
      <p:sp>
        <p:nvSpPr>
          <p:cNvPr id="6" name="Rectángulo 5">
            <a:extLst>
              <a:ext uri="{FF2B5EF4-FFF2-40B4-BE49-F238E27FC236}">
                <a16:creationId xmlns:a16="http://schemas.microsoft.com/office/drawing/2014/main" xmlns="" id="{19AB4008-FD5E-4A15-90F0-85AF5812FE1E}"/>
              </a:ext>
            </a:extLst>
          </p:cNvPr>
          <p:cNvSpPr>
            <a:spLocks noChangeArrowheads="1"/>
          </p:cNvSpPr>
          <p:nvPr userDrawn="1"/>
        </p:nvSpPr>
        <p:spPr bwMode="auto">
          <a:xfrm rot="16200000">
            <a:off x="10949782" y="5299869"/>
            <a:ext cx="3327400"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ES" altLang="es-CL" sz="1600" b="1">
                <a:solidFill>
                  <a:schemeClr val="accent1"/>
                </a:solidFill>
              </a:rPr>
              <a:t>Mercado Mundial de minerales</a:t>
            </a:r>
          </a:p>
        </p:txBody>
      </p:sp>
      <p:sp>
        <p:nvSpPr>
          <p:cNvPr id="7" name="Rectángulo 7">
            <a:extLst>
              <a:ext uri="{FF2B5EF4-FFF2-40B4-BE49-F238E27FC236}">
                <a16:creationId xmlns:a16="http://schemas.microsoft.com/office/drawing/2014/main" xmlns="" id="{4413DCC3-D782-4166-94D2-0D3224A3FB81}"/>
              </a:ext>
            </a:extLst>
          </p:cNvPr>
          <p:cNvSpPr>
            <a:spLocks noChangeArrowheads="1"/>
          </p:cNvSpPr>
          <p:nvPr userDrawn="1"/>
        </p:nvSpPr>
        <p:spPr bwMode="auto">
          <a:xfrm>
            <a:off x="5529263" y="6451600"/>
            <a:ext cx="904875" cy="328613"/>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CL" altLang="es-CL" sz="1400" b="1">
                <a:solidFill>
                  <a:srgbClr val="705244"/>
                </a:solidFill>
              </a:rPr>
              <a:t>FUENTE</a:t>
            </a:r>
            <a:r>
              <a:rPr lang="es-CL" altLang="es-CL" sz="1300">
                <a:solidFill>
                  <a:srgbClr val="705244"/>
                </a:solidFill>
              </a:rPr>
              <a:t> :</a:t>
            </a:r>
            <a:endParaRPr lang="es-ES_tradnl" altLang="es-CL" sz="1300">
              <a:solidFill>
                <a:srgbClr val="262626"/>
              </a:solidFill>
            </a:endParaRPr>
          </a:p>
        </p:txBody>
      </p:sp>
      <p:sp>
        <p:nvSpPr>
          <p:cNvPr id="8" name="Rectángulo: esquinas redondeadas 24">
            <a:hlinkClick r:id="rId2" action="ppaction://hlinksldjump"/>
            <a:extLst>
              <a:ext uri="{FF2B5EF4-FFF2-40B4-BE49-F238E27FC236}">
                <a16:creationId xmlns:a16="http://schemas.microsoft.com/office/drawing/2014/main" xmlns="" id="{E351B38F-AFF3-4EE4-AEA9-303816E36016}"/>
              </a:ext>
            </a:extLst>
          </p:cNvPr>
          <p:cNvSpPr/>
          <p:nvPr userDrawn="1"/>
        </p:nvSpPr>
        <p:spPr>
          <a:xfrm>
            <a:off x="9988550" y="6534150"/>
            <a:ext cx="1219200" cy="322263"/>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_tradnl" sz="1200" dirty="0"/>
              <a:t>Volver al Índice</a:t>
            </a:r>
          </a:p>
        </p:txBody>
      </p:sp>
      <p:sp>
        <p:nvSpPr>
          <p:cNvPr id="46" name="Marcador de texto 45"/>
          <p:cNvSpPr>
            <a:spLocks noGrp="1"/>
          </p:cNvSpPr>
          <p:nvPr>
            <p:ph type="body" sz="quarter" idx="12"/>
          </p:nvPr>
        </p:nvSpPr>
        <p:spPr>
          <a:xfrm>
            <a:off x="522288" y="542926"/>
            <a:ext cx="4095750" cy="733424"/>
          </a:xfrm>
          <a:prstGeom prst="rect">
            <a:avLst/>
          </a:prstGeom>
        </p:spPr>
        <p:txBody>
          <a:bodyPr/>
          <a:lstStyle>
            <a:lvl1pPr marL="0" indent="0">
              <a:buNone/>
              <a:defRPr sz="2200">
                <a:solidFill>
                  <a:srgbClr val="414141"/>
                </a:solidFill>
                <a:latin typeface="Arial Black" panose="020B0A04020102020204" pitchFamily="34" charset="0"/>
              </a:defRPr>
            </a:lvl1pPr>
          </a:lstStyle>
          <a:p>
            <a:pPr lvl="0"/>
            <a:r>
              <a:rPr lang="es-ES"/>
              <a:t>Haga clic para modificar los estilos de texto del patrón</a:t>
            </a:r>
          </a:p>
        </p:txBody>
      </p:sp>
      <p:sp>
        <p:nvSpPr>
          <p:cNvPr id="24" name="Marcador de texto 30"/>
          <p:cNvSpPr>
            <a:spLocks noGrp="1"/>
          </p:cNvSpPr>
          <p:nvPr>
            <p:ph type="body" sz="quarter" idx="13"/>
          </p:nvPr>
        </p:nvSpPr>
        <p:spPr>
          <a:xfrm>
            <a:off x="6308928" y="6487324"/>
            <a:ext cx="3558698" cy="415458"/>
          </a:xfrm>
          <a:prstGeom prst="rect">
            <a:avLst/>
          </a:prstGeom>
        </p:spPr>
        <p:txBody>
          <a:bodyPr/>
          <a:lstStyle>
            <a:lvl1pPr marL="0" indent="0" algn="l">
              <a:lnSpc>
                <a:spcPct val="95000"/>
              </a:lnSpc>
              <a:spcBef>
                <a:spcPts val="0"/>
              </a:spcBef>
              <a:buNone/>
              <a:defRPr sz="1300" b="0">
                <a:solidFill>
                  <a:srgbClr val="262626"/>
                </a:solidFill>
              </a:defRPr>
            </a:lvl1pPr>
          </a:lstStyle>
          <a:p>
            <a:pPr lvl="0"/>
            <a:r>
              <a:rPr lang="es-ES"/>
              <a:t>Haga clic para modificar los estilos de texto del patrón</a:t>
            </a:r>
          </a:p>
        </p:txBody>
      </p:sp>
      <p:sp>
        <p:nvSpPr>
          <p:cNvPr id="26" name="Marcador de texto 30"/>
          <p:cNvSpPr>
            <a:spLocks noGrp="1"/>
          </p:cNvSpPr>
          <p:nvPr>
            <p:ph type="body" sz="quarter" idx="11"/>
          </p:nvPr>
        </p:nvSpPr>
        <p:spPr>
          <a:xfrm>
            <a:off x="578728" y="6462673"/>
            <a:ext cx="3335430" cy="687992"/>
          </a:xfrm>
          <a:prstGeom prst="rect">
            <a:avLst/>
          </a:prstGeom>
        </p:spPr>
        <p:txBody>
          <a:bodyPr/>
          <a:lstStyle>
            <a:lvl1pPr marL="0" indent="0" algn="l">
              <a:lnSpc>
                <a:spcPct val="95000"/>
              </a:lnSpc>
              <a:spcBef>
                <a:spcPts val="0"/>
              </a:spcBef>
              <a:buNone/>
              <a:defRPr sz="1300" b="0">
                <a:solidFill>
                  <a:srgbClr val="262626"/>
                </a:solidFill>
              </a:defRPr>
            </a:lvl1pPr>
          </a:lstStyle>
          <a:p>
            <a:pPr lvl="0"/>
            <a:r>
              <a:rPr lang="es-ES"/>
              <a:t>Haga clic para modificar los estilos de texto del patrón</a:t>
            </a:r>
          </a:p>
        </p:txBody>
      </p:sp>
      <p:sp>
        <p:nvSpPr>
          <p:cNvPr id="9" name="Slide Number Placeholder 5">
            <a:extLst>
              <a:ext uri="{FF2B5EF4-FFF2-40B4-BE49-F238E27FC236}">
                <a16:creationId xmlns:a16="http://schemas.microsoft.com/office/drawing/2014/main" xmlns="" id="{472EF59D-BBC8-48C2-AEDB-6668D91CD945}"/>
              </a:ext>
            </a:extLst>
          </p:cNvPr>
          <p:cNvSpPr>
            <a:spLocks noGrp="1"/>
          </p:cNvSpPr>
          <p:nvPr>
            <p:ph type="sldNum" sz="quarter" idx="14"/>
          </p:nvPr>
        </p:nvSpPr>
        <p:spPr>
          <a:xfrm rot="16200000">
            <a:off x="11795918" y="6415882"/>
            <a:ext cx="1122363" cy="292100"/>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rgbClr val="5C5A58"/>
                </a:solidFill>
              </a:defRPr>
            </a:lvl1pPr>
          </a:lstStyle>
          <a:p>
            <a:r>
              <a:rPr lang="es-ES_tradnl" altLang="es-CL"/>
              <a:t>Página</a:t>
            </a:r>
            <a:r>
              <a:rPr lang="es-ES_tradnl" altLang="es-CL">
                <a:solidFill>
                  <a:schemeClr val="tx1"/>
                </a:solidFill>
              </a:rPr>
              <a:t>  </a:t>
            </a:r>
            <a:fld id="{36DBB230-6626-4D3A-AC2D-66CD37F69346}" type="slidenum">
              <a:rPr lang="es-ES_tradnl" altLang="es-CL" sz="1300">
                <a:solidFill>
                  <a:schemeClr val="accent1"/>
                </a:solidFill>
                <a:latin typeface="Arial Black" panose="020B0A04020102020204" pitchFamily="34" charset="0"/>
              </a:rPr>
              <a:pPr/>
              <a:t>‹Nº›</a:t>
            </a:fld>
            <a:endParaRPr lang="es-ES_tradnl" altLang="es-CL" sz="1300">
              <a:solidFill>
                <a:schemeClr val="accent1"/>
              </a:solidFill>
              <a:latin typeface="Arial Black" panose="020B0A04020102020204" pitchFamily="34" charset="0"/>
            </a:endParaRPr>
          </a:p>
        </p:txBody>
      </p:sp>
    </p:spTree>
    <p:extLst>
      <p:ext uri="{BB962C8B-B14F-4D97-AF65-F5344CB8AC3E}">
        <p14:creationId xmlns:p14="http://schemas.microsoft.com/office/powerpoint/2010/main" val="22013431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9421574" y="292630"/>
            <a:ext cx="2923937" cy="6234854"/>
          </a:xfrm>
        </p:spPr>
        <p:txBody>
          <a:bodyPr vert="eaVert"/>
          <a:lstStyle/>
          <a:p>
            <a:r>
              <a:rPr lang="es-ES"/>
              <a:t>Haga clic para modificar el estilo de título del patrón</a:t>
            </a:r>
            <a:endParaRPr lang="es-CL"/>
          </a:p>
        </p:txBody>
      </p:sp>
      <p:sp>
        <p:nvSpPr>
          <p:cNvPr id="3" name="2 Marcador de texto vertical"/>
          <p:cNvSpPr>
            <a:spLocks noGrp="1"/>
          </p:cNvSpPr>
          <p:nvPr>
            <p:ph type="body" orient="vert" idx="1"/>
          </p:nvPr>
        </p:nvSpPr>
        <p:spPr>
          <a:xfrm>
            <a:off x="649764" y="292630"/>
            <a:ext cx="8555223" cy="623485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a:extLst>
              <a:ext uri="{FF2B5EF4-FFF2-40B4-BE49-F238E27FC236}">
                <a16:creationId xmlns:a16="http://schemas.microsoft.com/office/drawing/2014/main" xmlns="" id="{9825C83D-75C8-444C-86E7-09D5CF1EE0AA}"/>
              </a:ext>
            </a:extLst>
          </p:cNvPr>
          <p:cNvSpPr>
            <a:spLocks noGrp="1"/>
          </p:cNvSpPr>
          <p:nvPr>
            <p:ph type="dt" sz="half" idx="10"/>
          </p:nvPr>
        </p:nvSpPr>
        <p:spPr/>
        <p:txBody>
          <a:bodyPr/>
          <a:lstStyle>
            <a:lvl1pPr>
              <a:defRPr/>
            </a:lvl1pPr>
          </a:lstStyle>
          <a:p>
            <a:pPr>
              <a:defRPr/>
            </a:pPr>
            <a:fld id="{341D7592-BFF4-4F2B-BFA2-AE2E57971570}" type="datetime1">
              <a:rPr lang="es-CL"/>
              <a:pPr>
                <a:defRPr/>
              </a:pPr>
              <a:t>01-06-2022</a:t>
            </a:fld>
            <a:endParaRPr lang="es-CL"/>
          </a:p>
        </p:txBody>
      </p:sp>
      <p:sp>
        <p:nvSpPr>
          <p:cNvPr id="5" name="4 Marcador de pie de página">
            <a:extLst>
              <a:ext uri="{FF2B5EF4-FFF2-40B4-BE49-F238E27FC236}">
                <a16:creationId xmlns:a16="http://schemas.microsoft.com/office/drawing/2014/main" xmlns="" id="{C961A2F7-083F-440D-A41B-D8938BCB0A41}"/>
              </a:ext>
            </a:extLst>
          </p:cNvPr>
          <p:cNvSpPr>
            <a:spLocks noGrp="1"/>
          </p:cNvSpPr>
          <p:nvPr>
            <p:ph type="ftr" sz="quarter" idx="11"/>
          </p:nvPr>
        </p:nvSpPr>
        <p:spPr/>
        <p:txBody>
          <a:bodyPr/>
          <a:lstStyle>
            <a:lvl1pPr>
              <a:defRPr/>
            </a:lvl1pPr>
          </a:lstStyle>
          <a:p>
            <a:pPr>
              <a:defRPr/>
            </a:pPr>
            <a:endParaRPr lang="es-CL"/>
          </a:p>
        </p:txBody>
      </p:sp>
      <p:sp>
        <p:nvSpPr>
          <p:cNvPr id="6" name="5 Marcador de número de diapositiva">
            <a:extLst>
              <a:ext uri="{FF2B5EF4-FFF2-40B4-BE49-F238E27FC236}">
                <a16:creationId xmlns:a16="http://schemas.microsoft.com/office/drawing/2014/main" xmlns="" id="{9745CA4B-D9E1-4190-9243-87ED8D634535}"/>
              </a:ext>
            </a:extLst>
          </p:cNvPr>
          <p:cNvSpPr>
            <a:spLocks noGrp="1"/>
          </p:cNvSpPr>
          <p:nvPr>
            <p:ph type="sldNum" sz="quarter" idx="12"/>
          </p:nvPr>
        </p:nvSpPr>
        <p:spPr/>
        <p:txBody>
          <a:bodyPr/>
          <a:lstStyle>
            <a:lvl1pPr>
              <a:defRPr/>
            </a:lvl1pPr>
          </a:lstStyle>
          <a:p>
            <a:fld id="{616A41F6-A9B0-4FFD-900A-A2432244A072}" type="slidenum">
              <a:rPr lang="es-CL" altLang="es-CL"/>
              <a:pPr/>
              <a:t>‹Nº›</a:t>
            </a:fld>
            <a:endParaRPr lang="es-CL" altLang="es-CL"/>
          </a:p>
        </p:txBody>
      </p:sp>
    </p:spTree>
    <p:extLst>
      <p:ext uri="{BB962C8B-B14F-4D97-AF65-F5344CB8AC3E}">
        <p14:creationId xmlns:p14="http://schemas.microsoft.com/office/powerpoint/2010/main" val="21828616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74646" y="2269988"/>
            <a:ext cx="11045984" cy="1566325"/>
          </a:xfrm>
        </p:spPr>
        <p:txBody>
          <a:bodyPr/>
          <a:lstStyle/>
          <a:p>
            <a:r>
              <a:rPr lang="es-ES"/>
              <a:t>Haga clic para modificar el estilo de título del patrón</a:t>
            </a:r>
            <a:endParaRPr lang="es-CL"/>
          </a:p>
        </p:txBody>
      </p:sp>
      <p:sp>
        <p:nvSpPr>
          <p:cNvPr id="3" name="2 Subtítulo"/>
          <p:cNvSpPr>
            <a:spLocks noGrp="1"/>
          </p:cNvSpPr>
          <p:nvPr>
            <p:ph type="subTitle" idx="1"/>
          </p:nvPr>
        </p:nvSpPr>
        <p:spPr>
          <a:xfrm>
            <a:off x="1949291" y="4140782"/>
            <a:ext cx="9096693" cy="1867412"/>
          </a:xfrm>
        </p:spPr>
        <p:txBody>
          <a:bodyPr/>
          <a:lstStyle>
            <a:lvl1pPr marL="0" indent="0" algn="ctr">
              <a:buNone/>
              <a:defRPr>
                <a:solidFill>
                  <a:schemeClr val="tx1">
                    <a:tint val="75000"/>
                  </a:schemeClr>
                </a:solidFill>
              </a:defRPr>
            </a:lvl1pPr>
            <a:lvl2pPr marL="487147" indent="0" algn="ctr">
              <a:buNone/>
              <a:defRPr>
                <a:solidFill>
                  <a:schemeClr val="tx1">
                    <a:tint val="75000"/>
                  </a:schemeClr>
                </a:solidFill>
              </a:defRPr>
            </a:lvl2pPr>
            <a:lvl3pPr marL="974293" indent="0" algn="ctr">
              <a:buNone/>
              <a:defRPr>
                <a:solidFill>
                  <a:schemeClr val="tx1">
                    <a:tint val="75000"/>
                  </a:schemeClr>
                </a:solidFill>
              </a:defRPr>
            </a:lvl3pPr>
            <a:lvl4pPr marL="1461440" indent="0" algn="ctr">
              <a:buNone/>
              <a:defRPr>
                <a:solidFill>
                  <a:schemeClr val="tx1">
                    <a:tint val="75000"/>
                  </a:schemeClr>
                </a:solidFill>
              </a:defRPr>
            </a:lvl4pPr>
            <a:lvl5pPr marL="1948586" indent="0" algn="ctr">
              <a:buNone/>
              <a:defRPr>
                <a:solidFill>
                  <a:schemeClr val="tx1">
                    <a:tint val="75000"/>
                  </a:schemeClr>
                </a:solidFill>
              </a:defRPr>
            </a:lvl5pPr>
            <a:lvl6pPr marL="2435733" indent="0" algn="ctr">
              <a:buNone/>
              <a:defRPr>
                <a:solidFill>
                  <a:schemeClr val="tx1">
                    <a:tint val="75000"/>
                  </a:schemeClr>
                </a:solidFill>
              </a:defRPr>
            </a:lvl6pPr>
            <a:lvl7pPr marL="2922880" indent="0" algn="ctr">
              <a:buNone/>
              <a:defRPr>
                <a:solidFill>
                  <a:schemeClr val="tx1">
                    <a:tint val="75000"/>
                  </a:schemeClr>
                </a:solidFill>
              </a:defRPr>
            </a:lvl7pPr>
            <a:lvl8pPr marL="3410026" indent="0" algn="ctr">
              <a:buNone/>
              <a:defRPr>
                <a:solidFill>
                  <a:schemeClr val="tx1">
                    <a:tint val="75000"/>
                  </a:schemeClr>
                </a:solidFill>
              </a:defRPr>
            </a:lvl8pPr>
            <a:lvl9pPr marL="3897173" indent="0" algn="ctr">
              <a:buNone/>
              <a:defRPr>
                <a:solidFill>
                  <a:schemeClr val="tx1">
                    <a:tint val="75000"/>
                  </a:schemeClr>
                </a:solidFill>
              </a:defRPr>
            </a:lvl9pPr>
          </a:lstStyle>
          <a:p>
            <a:r>
              <a:rPr lang="es-ES"/>
              <a:t>Haga clic para modificar el estilo de subtítulo del patrón</a:t>
            </a:r>
            <a:endParaRPr lang="es-CL"/>
          </a:p>
        </p:txBody>
      </p:sp>
      <p:sp>
        <p:nvSpPr>
          <p:cNvPr id="4" name="3 Marcador de fecha">
            <a:extLst>
              <a:ext uri="{FF2B5EF4-FFF2-40B4-BE49-F238E27FC236}">
                <a16:creationId xmlns:a16="http://schemas.microsoft.com/office/drawing/2014/main" xmlns="" id="{10860656-5811-4C86-9082-522D01138B6E}"/>
              </a:ext>
            </a:extLst>
          </p:cNvPr>
          <p:cNvSpPr>
            <a:spLocks noGrp="1"/>
          </p:cNvSpPr>
          <p:nvPr>
            <p:ph type="dt" sz="half" idx="10"/>
          </p:nvPr>
        </p:nvSpPr>
        <p:spPr/>
        <p:txBody>
          <a:bodyPr/>
          <a:lstStyle>
            <a:lvl1pPr>
              <a:defRPr/>
            </a:lvl1pPr>
          </a:lstStyle>
          <a:p>
            <a:pPr>
              <a:defRPr/>
            </a:pPr>
            <a:fld id="{7D5FB7C0-96B9-43F5-9681-CC0F95F453FB}" type="datetime1">
              <a:rPr lang="es-CL"/>
              <a:pPr>
                <a:defRPr/>
              </a:pPr>
              <a:t>01-06-2022</a:t>
            </a:fld>
            <a:endParaRPr lang="es-CL"/>
          </a:p>
        </p:txBody>
      </p:sp>
      <p:sp>
        <p:nvSpPr>
          <p:cNvPr id="5" name="4 Marcador de pie de página">
            <a:extLst>
              <a:ext uri="{FF2B5EF4-FFF2-40B4-BE49-F238E27FC236}">
                <a16:creationId xmlns:a16="http://schemas.microsoft.com/office/drawing/2014/main" xmlns="" id="{879A43B5-61DC-4781-9163-C1E93972AE38}"/>
              </a:ext>
            </a:extLst>
          </p:cNvPr>
          <p:cNvSpPr>
            <a:spLocks noGrp="1"/>
          </p:cNvSpPr>
          <p:nvPr>
            <p:ph type="ftr" sz="quarter" idx="11"/>
          </p:nvPr>
        </p:nvSpPr>
        <p:spPr/>
        <p:txBody>
          <a:bodyPr/>
          <a:lstStyle>
            <a:lvl1pPr>
              <a:defRPr/>
            </a:lvl1pPr>
          </a:lstStyle>
          <a:p>
            <a:pPr>
              <a:defRPr/>
            </a:pPr>
            <a:endParaRPr lang="es-CL"/>
          </a:p>
        </p:txBody>
      </p:sp>
      <p:sp>
        <p:nvSpPr>
          <p:cNvPr id="6" name="5 Marcador de número de diapositiva">
            <a:extLst>
              <a:ext uri="{FF2B5EF4-FFF2-40B4-BE49-F238E27FC236}">
                <a16:creationId xmlns:a16="http://schemas.microsoft.com/office/drawing/2014/main" xmlns="" id="{BCD89563-EB91-47E3-9F00-A99CD5F5522D}"/>
              </a:ext>
            </a:extLst>
          </p:cNvPr>
          <p:cNvSpPr>
            <a:spLocks noGrp="1"/>
          </p:cNvSpPr>
          <p:nvPr>
            <p:ph type="sldNum" sz="quarter" idx="12"/>
          </p:nvPr>
        </p:nvSpPr>
        <p:spPr/>
        <p:txBody>
          <a:bodyPr/>
          <a:lstStyle>
            <a:lvl1pPr>
              <a:defRPr/>
            </a:lvl1pPr>
          </a:lstStyle>
          <a:p>
            <a:fld id="{6D632D9F-C342-45BF-85C6-A592DD8A9790}" type="slidenum">
              <a:rPr lang="es-CL" altLang="es-CL"/>
              <a:pPr/>
              <a:t>‹Nº›</a:t>
            </a:fld>
            <a:endParaRPr lang="es-CL" altLang="es-CL"/>
          </a:p>
        </p:txBody>
      </p:sp>
    </p:spTree>
    <p:extLst>
      <p:ext uri="{BB962C8B-B14F-4D97-AF65-F5344CB8AC3E}">
        <p14:creationId xmlns:p14="http://schemas.microsoft.com/office/powerpoint/2010/main" val="7891196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a:extLst>
              <a:ext uri="{FF2B5EF4-FFF2-40B4-BE49-F238E27FC236}">
                <a16:creationId xmlns:a16="http://schemas.microsoft.com/office/drawing/2014/main" xmlns="" id="{264D64B2-462A-464B-B07C-5E3640B5DE88}"/>
              </a:ext>
            </a:extLst>
          </p:cNvPr>
          <p:cNvSpPr>
            <a:spLocks noGrp="1"/>
          </p:cNvSpPr>
          <p:nvPr>
            <p:ph type="dt" sz="half" idx="10"/>
          </p:nvPr>
        </p:nvSpPr>
        <p:spPr/>
        <p:txBody>
          <a:bodyPr/>
          <a:lstStyle>
            <a:lvl1pPr>
              <a:defRPr/>
            </a:lvl1pPr>
          </a:lstStyle>
          <a:p>
            <a:pPr>
              <a:defRPr/>
            </a:pPr>
            <a:fld id="{AB5DAE19-537F-448C-81A7-BF82EFB27984}" type="datetime1">
              <a:rPr lang="es-CL"/>
              <a:pPr>
                <a:defRPr/>
              </a:pPr>
              <a:t>01-06-2022</a:t>
            </a:fld>
            <a:endParaRPr lang="es-CL"/>
          </a:p>
        </p:txBody>
      </p:sp>
      <p:sp>
        <p:nvSpPr>
          <p:cNvPr id="5" name="4 Marcador de pie de página">
            <a:extLst>
              <a:ext uri="{FF2B5EF4-FFF2-40B4-BE49-F238E27FC236}">
                <a16:creationId xmlns:a16="http://schemas.microsoft.com/office/drawing/2014/main" xmlns="" id="{FBFABD62-2BCB-4FA0-8A77-F96BAA8FC68B}"/>
              </a:ext>
            </a:extLst>
          </p:cNvPr>
          <p:cNvSpPr>
            <a:spLocks noGrp="1"/>
          </p:cNvSpPr>
          <p:nvPr>
            <p:ph type="ftr" sz="quarter" idx="11"/>
          </p:nvPr>
        </p:nvSpPr>
        <p:spPr/>
        <p:txBody>
          <a:bodyPr/>
          <a:lstStyle>
            <a:lvl1pPr>
              <a:defRPr/>
            </a:lvl1pPr>
          </a:lstStyle>
          <a:p>
            <a:pPr>
              <a:defRPr/>
            </a:pPr>
            <a:endParaRPr lang="es-CL"/>
          </a:p>
        </p:txBody>
      </p:sp>
      <p:sp>
        <p:nvSpPr>
          <p:cNvPr id="6" name="5 Marcador de número de diapositiva">
            <a:extLst>
              <a:ext uri="{FF2B5EF4-FFF2-40B4-BE49-F238E27FC236}">
                <a16:creationId xmlns:a16="http://schemas.microsoft.com/office/drawing/2014/main" xmlns="" id="{43B31EAF-FE79-489B-8C7D-DEBA73A24082}"/>
              </a:ext>
            </a:extLst>
          </p:cNvPr>
          <p:cNvSpPr>
            <a:spLocks noGrp="1"/>
          </p:cNvSpPr>
          <p:nvPr>
            <p:ph type="sldNum" sz="quarter" idx="12"/>
          </p:nvPr>
        </p:nvSpPr>
        <p:spPr/>
        <p:txBody>
          <a:bodyPr/>
          <a:lstStyle>
            <a:lvl1pPr>
              <a:defRPr/>
            </a:lvl1pPr>
          </a:lstStyle>
          <a:p>
            <a:fld id="{5A88F28E-7A7E-4F83-AA27-1B97CEFA5328}" type="slidenum">
              <a:rPr lang="es-CL" altLang="es-CL"/>
              <a:pPr/>
              <a:t>‹Nº›</a:t>
            </a:fld>
            <a:endParaRPr lang="es-CL" altLang="es-CL"/>
          </a:p>
        </p:txBody>
      </p:sp>
    </p:spTree>
    <p:extLst>
      <p:ext uri="{BB962C8B-B14F-4D97-AF65-F5344CB8AC3E}">
        <p14:creationId xmlns:p14="http://schemas.microsoft.com/office/powerpoint/2010/main" val="42140539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1026537" y="4695593"/>
            <a:ext cx="11045984" cy="1451304"/>
          </a:xfrm>
        </p:spPr>
        <p:txBody>
          <a:bodyPr anchor="t"/>
          <a:lstStyle>
            <a:lvl1pPr algn="l">
              <a:defRPr sz="4262" b="1" cap="all"/>
            </a:lvl1pPr>
          </a:lstStyle>
          <a:p>
            <a:r>
              <a:rPr lang="es-ES"/>
              <a:t>Haga clic para modificar el estilo de título del patrón</a:t>
            </a:r>
            <a:endParaRPr lang="es-CL"/>
          </a:p>
        </p:txBody>
      </p:sp>
      <p:sp>
        <p:nvSpPr>
          <p:cNvPr id="3" name="2 Marcador de texto"/>
          <p:cNvSpPr>
            <a:spLocks noGrp="1"/>
          </p:cNvSpPr>
          <p:nvPr>
            <p:ph type="body" idx="1"/>
          </p:nvPr>
        </p:nvSpPr>
        <p:spPr>
          <a:xfrm>
            <a:off x="1026537" y="3097130"/>
            <a:ext cx="11045984" cy="1598463"/>
          </a:xfrm>
        </p:spPr>
        <p:txBody>
          <a:bodyPr anchor="b"/>
          <a:lstStyle>
            <a:lvl1pPr marL="0" indent="0">
              <a:buNone/>
              <a:defRPr sz="2131">
                <a:solidFill>
                  <a:schemeClr val="tx1">
                    <a:tint val="75000"/>
                  </a:schemeClr>
                </a:solidFill>
              </a:defRPr>
            </a:lvl1pPr>
            <a:lvl2pPr marL="487147" indent="0">
              <a:buNone/>
              <a:defRPr sz="1918">
                <a:solidFill>
                  <a:schemeClr val="tx1">
                    <a:tint val="75000"/>
                  </a:schemeClr>
                </a:solidFill>
              </a:defRPr>
            </a:lvl2pPr>
            <a:lvl3pPr marL="974293" indent="0">
              <a:buNone/>
              <a:defRPr sz="1705">
                <a:solidFill>
                  <a:schemeClr val="tx1">
                    <a:tint val="75000"/>
                  </a:schemeClr>
                </a:solidFill>
              </a:defRPr>
            </a:lvl3pPr>
            <a:lvl4pPr marL="1461440" indent="0">
              <a:buNone/>
              <a:defRPr sz="1492">
                <a:solidFill>
                  <a:schemeClr val="tx1">
                    <a:tint val="75000"/>
                  </a:schemeClr>
                </a:solidFill>
              </a:defRPr>
            </a:lvl4pPr>
            <a:lvl5pPr marL="1948586" indent="0">
              <a:buNone/>
              <a:defRPr sz="1492">
                <a:solidFill>
                  <a:schemeClr val="tx1">
                    <a:tint val="75000"/>
                  </a:schemeClr>
                </a:solidFill>
              </a:defRPr>
            </a:lvl5pPr>
            <a:lvl6pPr marL="2435733" indent="0">
              <a:buNone/>
              <a:defRPr sz="1492">
                <a:solidFill>
                  <a:schemeClr val="tx1">
                    <a:tint val="75000"/>
                  </a:schemeClr>
                </a:solidFill>
              </a:defRPr>
            </a:lvl6pPr>
            <a:lvl7pPr marL="2922880" indent="0">
              <a:buNone/>
              <a:defRPr sz="1492">
                <a:solidFill>
                  <a:schemeClr val="tx1">
                    <a:tint val="75000"/>
                  </a:schemeClr>
                </a:solidFill>
              </a:defRPr>
            </a:lvl7pPr>
            <a:lvl8pPr marL="3410026" indent="0">
              <a:buNone/>
              <a:defRPr sz="1492">
                <a:solidFill>
                  <a:schemeClr val="tx1">
                    <a:tint val="75000"/>
                  </a:schemeClr>
                </a:solidFill>
              </a:defRPr>
            </a:lvl8pPr>
            <a:lvl9pPr marL="3897173" indent="0">
              <a:buNone/>
              <a:defRPr sz="1492">
                <a:solidFill>
                  <a:schemeClr val="tx1">
                    <a:tint val="75000"/>
                  </a:schemeClr>
                </a:solidFill>
              </a:defRPr>
            </a:lvl9pPr>
          </a:lstStyle>
          <a:p>
            <a:pPr lvl="0"/>
            <a:r>
              <a:rPr lang="es-ES"/>
              <a:t>Haga clic para modificar el estilo de texto del patrón</a:t>
            </a:r>
          </a:p>
        </p:txBody>
      </p:sp>
      <p:sp>
        <p:nvSpPr>
          <p:cNvPr id="4" name="3 Marcador de fecha">
            <a:extLst>
              <a:ext uri="{FF2B5EF4-FFF2-40B4-BE49-F238E27FC236}">
                <a16:creationId xmlns:a16="http://schemas.microsoft.com/office/drawing/2014/main" xmlns="" id="{FD325A4A-381D-4E2A-B21D-6CA443F24350}"/>
              </a:ext>
            </a:extLst>
          </p:cNvPr>
          <p:cNvSpPr>
            <a:spLocks noGrp="1"/>
          </p:cNvSpPr>
          <p:nvPr>
            <p:ph type="dt" sz="half" idx="10"/>
          </p:nvPr>
        </p:nvSpPr>
        <p:spPr/>
        <p:txBody>
          <a:bodyPr/>
          <a:lstStyle>
            <a:lvl1pPr>
              <a:defRPr/>
            </a:lvl1pPr>
          </a:lstStyle>
          <a:p>
            <a:pPr>
              <a:defRPr/>
            </a:pPr>
            <a:fld id="{44887AD3-A48D-4AC2-8E18-72E70AA56711}" type="datetime1">
              <a:rPr lang="es-CL"/>
              <a:pPr>
                <a:defRPr/>
              </a:pPr>
              <a:t>01-06-2022</a:t>
            </a:fld>
            <a:endParaRPr lang="es-CL"/>
          </a:p>
        </p:txBody>
      </p:sp>
      <p:sp>
        <p:nvSpPr>
          <p:cNvPr id="5" name="4 Marcador de pie de página">
            <a:extLst>
              <a:ext uri="{FF2B5EF4-FFF2-40B4-BE49-F238E27FC236}">
                <a16:creationId xmlns:a16="http://schemas.microsoft.com/office/drawing/2014/main" xmlns="" id="{9CE7665B-3745-4F1E-A6C2-0B0B86B8DB74}"/>
              </a:ext>
            </a:extLst>
          </p:cNvPr>
          <p:cNvSpPr>
            <a:spLocks noGrp="1"/>
          </p:cNvSpPr>
          <p:nvPr>
            <p:ph type="ftr" sz="quarter" idx="11"/>
          </p:nvPr>
        </p:nvSpPr>
        <p:spPr/>
        <p:txBody>
          <a:bodyPr/>
          <a:lstStyle>
            <a:lvl1pPr>
              <a:defRPr/>
            </a:lvl1pPr>
          </a:lstStyle>
          <a:p>
            <a:pPr>
              <a:defRPr/>
            </a:pPr>
            <a:endParaRPr lang="es-CL"/>
          </a:p>
        </p:txBody>
      </p:sp>
      <p:sp>
        <p:nvSpPr>
          <p:cNvPr id="6" name="5 Marcador de número de diapositiva">
            <a:extLst>
              <a:ext uri="{FF2B5EF4-FFF2-40B4-BE49-F238E27FC236}">
                <a16:creationId xmlns:a16="http://schemas.microsoft.com/office/drawing/2014/main" xmlns="" id="{36213D12-6D9B-42B4-9939-F2A14819B0AD}"/>
              </a:ext>
            </a:extLst>
          </p:cNvPr>
          <p:cNvSpPr>
            <a:spLocks noGrp="1"/>
          </p:cNvSpPr>
          <p:nvPr>
            <p:ph type="sldNum" sz="quarter" idx="12"/>
          </p:nvPr>
        </p:nvSpPr>
        <p:spPr/>
        <p:txBody>
          <a:bodyPr/>
          <a:lstStyle>
            <a:lvl1pPr>
              <a:defRPr/>
            </a:lvl1pPr>
          </a:lstStyle>
          <a:p>
            <a:fld id="{9712925F-A888-45D9-BD54-48CDD3BC7C4D}" type="slidenum">
              <a:rPr lang="es-CL" altLang="es-CL"/>
              <a:pPr/>
              <a:t>‹Nº›</a:t>
            </a:fld>
            <a:endParaRPr lang="es-CL" altLang="es-CL"/>
          </a:p>
        </p:txBody>
      </p:sp>
    </p:spTree>
    <p:extLst>
      <p:ext uri="{BB962C8B-B14F-4D97-AF65-F5344CB8AC3E}">
        <p14:creationId xmlns:p14="http://schemas.microsoft.com/office/powerpoint/2010/main" val="23163503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sz="half" idx="1"/>
          </p:nvPr>
        </p:nvSpPr>
        <p:spPr>
          <a:xfrm>
            <a:off x="649764" y="1705028"/>
            <a:ext cx="5739580" cy="4822456"/>
          </a:xfrm>
        </p:spPr>
        <p:txBody>
          <a:bodyPr/>
          <a:lstStyle>
            <a:lvl1pPr>
              <a:defRPr sz="2983"/>
            </a:lvl1pPr>
            <a:lvl2pPr>
              <a:defRPr sz="2557"/>
            </a:lvl2pPr>
            <a:lvl3pPr>
              <a:defRPr sz="2131"/>
            </a:lvl3pPr>
            <a:lvl4pPr>
              <a:defRPr sz="1918"/>
            </a:lvl4pPr>
            <a:lvl5pPr>
              <a:defRPr sz="1918"/>
            </a:lvl5pPr>
            <a:lvl6pPr>
              <a:defRPr sz="1918"/>
            </a:lvl6pPr>
            <a:lvl7pPr>
              <a:defRPr sz="1918"/>
            </a:lvl7pPr>
            <a:lvl8pPr>
              <a:defRPr sz="1918"/>
            </a:lvl8pPr>
            <a:lvl9pPr>
              <a:defRPr sz="1918"/>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contenido"/>
          <p:cNvSpPr>
            <a:spLocks noGrp="1"/>
          </p:cNvSpPr>
          <p:nvPr>
            <p:ph sz="half" idx="2"/>
          </p:nvPr>
        </p:nvSpPr>
        <p:spPr>
          <a:xfrm>
            <a:off x="6605931" y="1705028"/>
            <a:ext cx="5739580" cy="4822456"/>
          </a:xfrm>
        </p:spPr>
        <p:txBody>
          <a:bodyPr/>
          <a:lstStyle>
            <a:lvl1pPr>
              <a:defRPr sz="2983"/>
            </a:lvl1pPr>
            <a:lvl2pPr>
              <a:defRPr sz="2557"/>
            </a:lvl2pPr>
            <a:lvl3pPr>
              <a:defRPr sz="2131"/>
            </a:lvl3pPr>
            <a:lvl4pPr>
              <a:defRPr sz="1918"/>
            </a:lvl4pPr>
            <a:lvl5pPr>
              <a:defRPr sz="1918"/>
            </a:lvl5pPr>
            <a:lvl6pPr>
              <a:defRPr sz="1918"/>
            </a:lvl6pPr>
            <a:lvl7pPr>
              <a:defRPr sz="1918"/>
            </a:lvl7pPr>
            <a:lvl8pPr>
              <a:defRPr sz="1918"/>
            </a:lvl8pPr>
            <a:lvl9pPr>
              <a:defRPr sz="1918"/>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3 Marcador de fecha">
            <a:extLst>
              <a:ext uri="{FF2B5EF4-FFF2-40B4-BE49-F238E27FC236}">
                <a16:creationId xmlns:a16="http://schemas.microsoft.com/office/drawing/2014/main" xmlns="" id="{8117AFEA-AEB5-43E5-9094-CB1F69203E22}"/>
              </a:ext>
            </a:extLst>
          </p:cNvPr>
          <p:cNvSpPr>
            <a:spLocks noGrp="1"/>
          </p:cNvSpPr>
          <p:nvPr>
            <p:ph type="dt" sz="half" idx="10"/>
          </p:nvPr>
        </p:nvSpPr>
        <p:spPr/>
        <p:txBody>
          <a:bodyPr/>
          <a:lstStyle>
            <a:lvl1pPr>
              <a:defRPr/>
            </a:lvl1pPr>
          </a:lstStyle>
          <a:p>
            <a:pPr>
              <a:defRPr/>
            </a:pPr>
            <a:fld id="{AEC343CA-E437-4BEA-9E40-9E60EF8C7E0E}" type="datetime1">
              <a:rPr lang="es-CL"/>
              <a:pPr>
                <a:defRPr/>
              </a:pPr>
              <a:t>01-06-2022</a:t>
            </a:fld>
            <a:endParaRPr lang="es-CL"/>
          </a:p>
        </p:txBody>
      </p:sp>
      <p:sp>
        <p:nvSpPr>
          <p:cNvPr id="6" name="4 Marcador de pie de página">
            <a:extLst>
              <a:ext uri="{FF2B5EF4-FFF2-40B4-BE49-F238E27FC236}">
                <a16:creationId xmlns:a16="http://schemas.microsoft.com/office/drawing/2014/main" xmlns="" id="{404F8484-9658-4494-98E2-B1422538CB8F}"/>
              </a:ext>
            </a:extLst>
          </p:cNvPr>
          <p:cNvSpPr>
            <a:spLocks noGrp="1"/>
          </p:cNvSpPr>
          <p:nvPr>
            <p:ph type="ftr" sz="quarter" idx="11"/>
          </p:nvPr>
        </p:nvSpPr>
        <p:spPr/>
        <p:txBody>
          <a:bodyPr/>
          <a:lstStyle>
            <a:lvl1pPr>
              <a:defRPr/>
            </a:lvl1pPr>
          </a:lstStyle>
          <a:p>
            <a:pPr>
              <a:defRPr/>
            </a:pPr>
            <a:endParaRPr lang="es-CL"/>
          </a:p>
        </p:txBody>
      </p:sp>
      <p:sp>
        <p:nvSpPr>
          <p:cNvPr id="7" name="5 Marcador de número de diapositiva">
            <a:extLst>
              <a:ext uri="{FF2B5EF4-FFF2-40B4-BE49-F238E27FC236}">
                <a16:creationId xmlns:a16="http://schemas.microsoft.com/office/drawing/2014/main" xmlns="" id="{AB81DAC8-19E3-4D7C-A27F-27E483308115}"/>
              </a:ext>
            </a:extLst>
          </p:cNvPr>
          <p:cNvSpPr>
            <a:spLocks noGrp="1"/>
          </p:cNvSpPr>
          <p:nvPr>
            <p:ph type="sldNum" sz="quarter" idx="12"/>
          </p:nvPr>
        </p:nvSpPr>
        <p:spPr/>
        <p:txBody>
          <a:bodyPr/>
          <a:lstStyle>
            <a:lvl1pPr>
              <a:defRPr/>
            </a:lvl1pPr>
          </a:lstStyle>
          <a:p>
            <a:fld id="{5A88526A-BA66-4951-AD5B-F53CD846FFDF}" type="slidenum">
              <a:rPr lang="es-CL" altLang="es-CL"/>
              <a:pPr/>
              <a:t>‹Nº›</a:t>
            </a:fld>
            <a:endParaRPr lang="es-CL" altLang="es-CL"/>
          </a:p>
        </p:txBody>
      </p:sp>
    </p:spTree>
    <p:extLst>
      <p:ext uri="{BB962C8B-B14F-4D97-AF65-F5344CB8AC3E}">
        <p14:creationId xmlns:p14="http://schemas.microsoft.com/office/powerpoint/2010/main" val="20752811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L"/>
          </a:p>
        </p:txBody>
      </p:sp>
      <p:sp>
        <p:nvSpPr>
          <p:cNvPr id="3" name="2 Marcador de texto"/>
          <p:cNvSpPr>
            <a:spLocks noGrp="1"/>
          </p:cNvSpPr>
          <p:nvPr>
            <p:ph type="body" idx="1"/>
          </p:nvPr>
        </p:nvSpPr>
        <p:spPr>
          <a:xfrm>
            <a:off x="649764" y="1635677"/>
            <a:ext cx="5741837" cy="681672"/>
          </a:xfrm>
        </p:spPr>
        <p:txBody>
          <a:bodyPr anchor="b"/>
          <a:lstStyle>
            <a:lvl1pPr marL="0" indent="0">
              <a:buNone/>
              <a:defRPr sz="2557" b="1"/>
            </a:lvl1pPr>
            <a:lvl2pPr marL="487147" indent="0">
              <a:buNone/>
              <a:defRPr sz="2131" b="1"/>
            </a:lvl2pPr>
            <a:lvl3pPr marL="974293" indent="0">
              <a:buNone/>
              <a:defRPr sz="1918" b="1"/>
            </a:lvl3pPr>
            <a:lvl4pPr marL="1461440" indent="0">
              <a:buNone/>
              <a:defRPr sz="1705" b="1"/>
            </a:lvl4pPr>
            <a:lvl5pPr marL="1948586" indent="0">
              <a:buNone/>
              <a:defRPr sz="1705" b="1"/>
            </a:lvl5pPr>
            <a:lvl6pPr marL="2435733" indent="0">
              <a:buNone/>
              <a:defRPr sz="1705" b="1"/>
            </a:lvl6pPr>
            <a:lvl7pPr marL="2922880" indent="0">
              <a:buNone/>
              <a:defRPr sz="1705" b="1"/>
            </a:lvl7pPr>
            <a:lvl8pPr marL="3410026" indent="0">
              <a:buNone/>
              <a:defRPr sz="1705" b="1"/>
            </a:lvl8pPr>
            <a:lvl9pPr marL="3897173" indent="0">
              <a:buNone/>
              <a:defRPr sz="1705" b="1"/>
            </a:lvl9pPr>
          </a:lstStyle>
          <a:p>
            <a:pPr lvl="0"/>
            <a:r>
              <a:rPr lang="es-ES"/>
              <a:t>Haga clic para modificar el estilo de texto del patrón</a:t>
            </a:r>
          </a:p>
        </p:txBody>
      </p:sp>
      <p:sp>
        <p:nvSpPr>
          <p:cNvPr id="4" name="3 Marcador de contenido"/>
          <p:cNvSpPr>
            <a:spLocks noGrp="1"/>
          </p:cNvSpPr>
          <p:nvPr>
            <p:ph sz="half" idx="2"/>
          </p:nvPr>
        </p:nvSpPr>
        <p:spPr>
          <a:xfrm>
            <a:off x="649764" y="2317350"/>
            <a:ext cx="5741837" cy="4210134"/>
          </a:xfrm>
        </p:spPr>
        <p:txBody>
          <a:bodyPr/>
          <a:lstStyle>
            <a:lvl1pPr>
              <a:defRPr sz="2557"/>
            </a:lvl1pPr>
            <a:lvl2pPr>
              <a:defRPr sz="2131"/>
            </a:lvl2pPr>
            <a:lvl3pPr>
              <a:defRPr sz="1918"/>
            </a:lvl3pPr>
            <a:lvl4pPr>
              <a:defRPr sz="1705"/>
            </a:lvl4pPr>
            <a:lvl5pPr>
              <a:defRPr sz="1705"/>
            </a:lvl5pPr>
            <a:lvl6pPr>
              <a:defRPr sz="1705"/>
            </a:lvl6pPr>
            <a:lvl7pPr>
              <a:defRPr sz="1705"/>
            </a:lvl7pPr>
            <a:lvl8pPr>
              <a:defRPr sz="1705"/>
            </a:lvl8pPr>
            <a:lvl9pPr>
              <a:defRPr sz="1705"/>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4 Marcador de texto"/>
          <p:cNvSpPr>
            <a:spLocks noGrp="1"/>
          </p:cNvSpPr>
          <p:nvPr>
            <p:ph type="body" sz="quarter" idx="3"/>
          </p:nvPr>
        </p:nvSpPr>
        <p:spPr>
          <a:xfrm>
            <a:off x="6601420" y="1635677"/>
            <a:ext cx="5744092" cy="681672"/>
          </a:xfrm>
        </p:spPr>
        <p:txBody>
          <a:bodyPr anchor="b"/>
          <a:lstStyle>
            <a:lvl1pPr marL="0" indent="0">
              <a:buNone/>
              <a:defRPr sz="2557" b="1"/>
            </a:lvl1pPr>
            <a:lvl2pPr marL="487147" indent="0">
              <a:buNone/>
              <a:defRPr sz="2131" b="1"/>
            </a:lvl2pPr>
            <a:lvl3pPr marL="974293" indent="0">
              <a:buNone/>
              <a:defRPr sz="1918" b="1"/>
            </a:lvl3pPr>
            <a:lvl4pPr marL="1461440" indent="0">
              <a:buNone/>
              <a:defRPr sz="1705" b="1"/>
            </a:lvl4pPr>
            <a:lvl5pPr marL="1948586" indent="0">
              <a:buNone/>
              <a:defRPr sz="1705" b="1"/>
            </a:lvl5pPr>
            <a:lvl6pPr marL="2435733" indent="0">
              <a:buNone/>
              <a:defRPr sz="1705" b="1"/>
            </a:lvl6pPr>
            <a:lvl7pPr marL="2922880" indent="0">
              <a:buNone/>
              <a:defRPr sz="1705" b="1"/>
            </a:lvl7pPr>
            <a:lvl8pPr marL="3410026" indent="0">
              <a:buNone/>
              <a:defRPr sz="1705" b="1"/>
            </a:lvl8pPr>
            <a:lvl9pPr marL="3897173" indent="0">
              <a:buNone/>
              <a:defRPr sz="1705" b="1"/>
            </a:lvl9pPr>
          </a:lstStyle>
          <a:p>
            <a:pPr lvl="0"/>
            <a:r>
              <a:rPr lang="es-ES"/>
              <a:t>Haga clic para modificar el estilo de texto del patrón</a:t>
            </a:r>
          </a:p>
        </p:txBody>
      </p:sp>
      <p:sp>
        <p:nvSpPr>
          <p:cNvPr id="6" name="5 Marcador de contenido"/>
          <p:cNvSpPr>
            <a:spLocks noGrp="1"/>
          </p:cNvSpPr>
          <p:nvPr>
            <p:ph sz="quarter" idx="4"/>
          </p:nvPr>
        </p:nvSpPr>
        <p:spPr>
          <a:xfrm>
            <a:off x="6601420" y="2317350"/>
            <a:ext cx="5744092" cy="4210134"/>
          </a:xfrm>
        </p:spPr>
        <p:txBody>
          <a:bodyPr/>
          <a:lstStyle>
            <a:lvl1pPr>
              <a:defRPr sz="2557"/>
            </a:lvl1pPr>
            <a:lvl2pPr>
              <a:defRPr sz="2131"/>
            </a:lvl2pPr>
            <a:lvl3pPr>
              <a:defRPr sz="1918"/>
            </a:lvl3pPr>
            <a:lvl4pPr>
              <a:defRPr sz="1705"/>
            </a:lvl4pPr>
            <a:lvl5pPr>
              <a:defRPr sz="1705"/>
            </a:lvl5pPr>
            <a:lvl6pPr>
              <a:defRPr sz="1705"/>
            </a:lvl6pPr>
            <a:lvl7pPr>
              <a:defRPr sz="1705"/>
            </a:lvl7pPr>
            <a:lvl8pPr>
              <a:defRPr sz="1705"/>
            </a:lvl8pPr>
            <a:lvl9pPr>
              <a:defRPr sz="1705"/>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3 Marcador de fecha">
            <a:extLst>
              <a:ext uri="{FF2B5EF4-FFF2-40B4-BE49-F238E27FC236}">
                <a16:creationId xmlns:a16="http://schemas.microsoft.com/office/drawing/2014/main" xmlns="" id="{ED07DEC3-FA8B-41C8-BDB3-5597AF1736C5}"/>
              </a:ext>
            </a:extLst>
          </p:cNvPr>
          <p:cNvSpPr>
            <a:spLocks noGrp="1"/>
          </p:cNvSpPr>
          <p:nvPr>
            <p:ph type="dt" sz="half" idx="10"/>
          </p:nvPr>
        </p:nvSpPr>
        <p:spPr/>
        <p:txBody>
          <a:bodyPr/>
          <a:lstStyle>
            <a:lvl1pPr>
              <a:defRPr/>
            </a:lvl1pPr>
          </a:lstStyle>
          <a:p>
            <a:pPr>
              <a:defRPr/>
            </a:pPr>
            <a:fld id="{FAFB01D8-3FBB-4171-A71D-654812CFECFF}" type="datetime1">
              <a:rPr lang="es-CL"/>
              <a:pPr>
                <a:defRPr/>
              </a:pPr>
              <a:t>01-06-2022</a:t>
            </a:fld>
            <a:endParaRPr lang="es-CL"/>
          </a:p>
        </p:txBody>
      </p:sp>
      <p:sp>
        <p:nvSpPr>
          <p:cNvPr id="8" name="4 Marcador de pie de página">
            <a:extLst>
              <a:ext uri="{FF2B5EF4-FFF2-40B4-BE49-F238E27FC236}">
                <a16:creationId xmlns:a16="http://schemas.microsoft.com/office/drawing/2014/main" xmlns="" id="{00143049-56C3-4DD2-A7FD-16171DB73A96}"/>
              </a:ext>
            </a:extLst>
          </p:cNvPr>
          <p:cNvSpPr>
            <a:spLocks noGrp="1"/>
          </p:cNvSpPr>
          <p:nvPr>
            <p:ph type="ftr" sz="quarter" idx="11"/>
          </p:nvPr>
        </p:nvSpPr>
        <p:spPr/>
        <p:txBody>
          <a:bodyPr/>
          <a:lstStyle>
            <a:lvl1pPr>
              <a:defRPr/>
            </a:lvl1pPr>
          </a:lstStyle>
          <a:p>
            <a:pPr>
              <a:defRPr/>
            </a:pPr>
            <a:endParaRPr lang="es-CL"/>
          </a:p>
        </p:txBody>
      </p:sp>
      <p:sp>
        <p:nvSpPr>
          <p:cNvPr id="9" name="5 Marcador de número de diapositiva">
            <a:extLst>
              <a:ext uri="{FF2B5EF4-FFF2-40B4-BE49-F238E27FC236}">
                <a16:creationId xmlns:a16="http://schemas.microsoft.com/office/drawing/2014/main" xmlns="" id="{9AC27DE3-96F2-4EA8-9FCF-0DD21698E4BB}"/>
              </a:ext>
            </a:extLst>
          </p:cNvPr>
          <p:cNvSpPr>
            <a:spLocks noGrp="1"/>
          </p:cNvSpPr>
          <p:nvPr>
            <p:ph type="sldNum" sz="quarter" idx="12"/>
          </p:nvPr>
        </p:nvSpPr>
        <p:spPr/>
        <p:txBody>
          <a:bodyPr/>
          <a:lstStyle>
            <a:lvl1pPr>
              <a:defRPr/>
            </a:lvl1pPr>
          </a:lstStyle>
          <a:p>
            <a:fld id="{38CB9E89-841D-48B8-AD82-C4573F2AB22B}" type="slidenum">
              <a:rPr lang="es-CL" altLang="es-CL"/>
              <a:pPr/>
              <a:t>‹Nº›</a:t>
            </a:fld>
            <a:endParaRPr lang="es-CL" altLang="es-CL"/>
          </a:p>
        </p:txBody>
      </p:sp>
    </p:spTree>
    <p:extLst>
      <p:ext uri="{BB962C8B-B14F-4D97-AF65-F5344CB8AC3E}">
        <p14:creationId xmlns:p14="http://schemas.microsoft.com/office/powerpoint/2010/main" val="35157870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3 Marcador de fecha">
            <a:extLst>
              <a:ext uri="{FF2B5EF4-FFF2-40B4-BE49-F238E27FC236}">
                <a16:creationId xmlns:a16="http://schemas.microsoft.com/office/drawing/2014/main" xmlns="" id="{87E8A169-72C2-4D07-9153-18E013535187}"/>
              </a:ext>
            </a:extLst>
          </p:cNvPr>
          <p:cNvSpPr>
            <a:spLocks noGrp="1"/>
          </p:cNvSpPr>
          <p:nvPr>
            <p:ph type="dt" sz="half" idx="10"/>
          </p:nvPr>
        </p:nvSpPr>
        <p:spPr/>
        <p:txBody>
          <a:bodyPr/>
          <a:lstStyle>
            <a:lvl1pPr>
              <a:defRPr/>
            </a:lvl1pPr>
          </a:lstStyle>
          <a:p>
            <a:pPr>
              <a:defRPr/>
            </a:pPr>
            <a:fld id="{2480F68A-B688-42C6-8412-7B3463EBDDB6}" type="datetime1">
              <a:rPr lang="es-CL"/>
              <a:pPr>
                <a:defRPr/>
              </a:pPr>
              <a:t>01-06-2022</a:t>
            </a:fld>
            <a:endParaRPr lang="es-CL"/>
          </a:p>
        </p:txBody>
      </p:sp>
      <p:sp>
        <p:nvSpPr>
          <p:cNvPr id="4" name="4 Marcador de pie de página">
            <a:extLst>
              <a:ext uri="{FF2B5EF4-FFF2-40B4-BE49-F238E27FC236}">
                <a16:creationId xmlns:a16="http://schemas.microsoft.com/office/drawing/2014/main" xmlns="" id="{40603C87-FCAC-4C99-81D1-4265039B26F9}"/>
              </a:ext>
            </a:extLst>
          </p:cNvPr>
          <p:cNvSpPr>
            <a:spLocks noGrp="1"/>
          </p:cNvSpPr>
          <p:nvPr>
            <p:ph type="ftr" sz="quarter" idx="11"/>
          </p:nvPr>
        </p:nvSpPr>
        <p:spPr/>
        <p:txBody>
          <a:bodyPr/>
          <a:lstStyle>
            <a:lvl1pPr>
              <a:defRPr/>
            </a:lvl1pPr>
          </a:lstStyle>
          <a:p>
            <a:pPr>
              <a:defRPr/>
            </a:pPr>
            <a:endParaRPr lang="es-CL"/>
          </a:p>
        </p:txBody>
      </p:sp>
      <p:sp>
        <p:nvSpPr>
          <p:cNvPr id="5" name="5 Marcador de número de diapositiva">
            <a:extLst>
              <a:ext uri="{FF2B5EF4-FFF2-40B4-BE49-F238E27FC236}">
                <a16:creationId xmlns:a16="http://schemas.microsoft.com/office/drawing/2014/main" xmlns="" id="{36DE3D98-F2E0-4E54-85D6-219DF4CDD8C2}"/>
              </a:ext>
            </a:extLst>
          </p:cNvPr>
          <p:cNvSpPr>
            <a:spLocks noGrp="1"/>
          </p:cNvSpPr>
          <p:nvPr>
            <p:ph type="sldNum" sz="quarter" idx="12"/>
          </p:nvPr>
        </p:nvSpPr>
        <p:spPr/>
        <p:txBody>
          <a:bodyPr/>
          <a:lstStyle>
            <a:lvl1pPr>
              <a:defRPr/>
            </a:lvl1pPr>
          </a:lstStyle>
          <a:p>
            <a:fld id="{5D1AB9FE-7DA6-49E5-A771-1AC4191D2AF3}" type="slidenum">
              <a:rPr lang="es-CL" altLang="es-CL"/>
              <a:pPr/>
              <a:t>‹Nº›</a:t>
            </a:fld>
            <a:endParaRPr lang="es-CL" altLang="es-CL"/>
          </a:p>
        </p:txBody>
      </p:sp>
    </p:spTree>
    <p:extLst>
      <p:ext uri="{BB962C8B-B14F-4D97-AF65-F5344CB8AC3E}">
        <p14:creationId xmlns:p14="http://schemas.microsoft.com/office/powerpoint/2010/main" val="20294313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a:extLst>
              <a:ext uri="{FF2B5EF4-FFF2-40B4-BE49-F238E27FC236}">
                <a16:creationId xmlns:a16="http://schemas.microsoft.com/office/drawing/2014/main" xmlns="" id="{78C58607-AA48-45E1-995B-5EEF4FB4222A}"/>
              </a:ext>
            </a:extLst>
          </p:cNvPr>
          <p:cNvSpPr>
            <a:spLocks noGrp="1"/>
          </p:cNvSpPr>
          <p:nvPr>
            <p:ph type="dt" sz="half" idx="10"/>
          </p:nvPr>
        </p:nvSpPr>
        <p:spPr/>
        <p:txBody>
          <a:bodyPr/>
          <a:lstStyle>
            <a:lvl1pPr>
              <a:defRPr/>
            </a:lvl1pPr>
          </a:lstStyle>
          <a:p>
            <a:pPr>
              <a:defRPr/>
            </a:pPr>
            <a:fld id="{BF28633D-74F1-4AEC-BBCB-9A0C4AF0FFDA}" type="datetime1">
              <a:rPr lang="es-CL"/>
              <a:pPr>
                <a:defRPr/>
              </a:pPr>
              <a:t>01-06-2022</a:t>
            </a:fld>
            <a:endParaRPr lang="es-CL"/>
          </a:p>
        </p:txBody>
      </p:sp>
      <p:sp>
        <p:nvSpPr>
          <p:cNvPr id="3" name="4 Marcador de pie de página">
            <a:extLst>
              <a:ext uri="{FF2B5EF4-FFF2-40B4-BE49-F238E27FC236}">
                <a16:creationId xmlns:a16="http://schemas.microsoft.com/office/drawing/2014/main" xmlns="" id="{3A02CB28-696B-4621-AB22-B88CC05FBA54}"/>
              </a:ext>
            </a:extLst>
          </p:cNvPr>
          <p:cNvSpPr>
            <a:spLocks noGrp="1"/>
          </p:cNvSpPr>
          <p:nvPr>
            <p:ph type="ftr" sz="quarter" idx="11"/>
          </p:nvPr>
        </p:nvSpPr>
        <p:spPr/>
        <p:txBody>
          <a:bodyPr/>
          <a:lstStyle>
            <a:lvl1pPr>
              <a:defRPr/>
            </a:lvl1pPr>
          </a:lstStyle>
          <a:p>
            <a:pPr>
              <a:defRPr/>
            </a:pPr>
            <a:endParaRPr lang="es-CL"/>
          </a:p>
        </p:txBody>
      </p:sp>
      <p:sp>
        <p:nvSpPr>
          <p:cNvPr id="4" name="5 Marcador de número de diapositiva">
            <a:extLst>
              <a:ext uri="{FF2B5EF4-FFF2-40B4-BE49-F238E27FC236}">
                <a16:creationId xmlns:a16="http://schemas.microsoft.com/office/drawing/2014/main" xmlns="" id="{79E82042-6205-41AC-B03F-1287D9472DF6}"/>
              </a:ext>
            </a:extLst>
          </p:cNvPr>
          <p:cNvSpPr>
            <a:spLocks noGrp="1"/>
          </p:cNvSpPr>
          <p:nvPr>
            <p:ph type="sldNum" sz="quarter" idx="12"/>
          </p:nvPr>
        </p:nvSpPr>
        <p:spPr/>
        <p:txBody>
          <a:bodyPr/>
          <a:lstStyle>
            <a:lvl1pPr>
              <a:defRPr/>
            </a:lvl1pPr>
          </a:lstStyle>
          <a:p>
            <a:fld id="{BFCAD712-743F-469B-88D7-15464F8030E0}" type="slidenum">
              <a:rPr lang="es-CL" altLang="es-CL"/>
              <a:pPr/>
              <a:t>‹Nº›</a:t>
            </a:fld>
            <a:endParaRPr lang="es-CL" altLang="es-CL"/>
          </a:p>
        </p:txBody>
      </p:sp>
    </p:spTree>
    <p:extLst>
      <p:ext uri="{BB962C8B-B14F-4D97-AF65-F5344CB8AC3E}">
        <p14:creationId xmlns:p14="http://schemas.microsoft.com/office/powerpoint/2010/main" val="17483747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49764" y="290937"/>
            <a:ext cx="4275356" cy="1238175"/>
          </a:xfrm>
        </p:spPr>
        <p:txBody>
          <a:bodyPr anchor="b"/>
          <a:lstStyle>
            <a:lvl1pPr algn="l">
              <a:defRPr sz="2131" b="1"/>
            </a:lvl1pPr>
          </a:lstStyle>
          <a:p>
            <a:r>
              <a:rPr lang="es-ES"/>
              <a:t>Haga clic para modificar el estilo de título del patrón</a:t>
            </a:r>
            <a:endParaRPr lang="es-CL"/>
          </a:p>
        </p:txBody>
      </p:sp>
      <p:sp>
        <p:nvSpPr>
          <p:cNvPr id="3" name="2 Marcador de contenido"/>
          <p:cNvSpPr>
            <a:spLocks noGrp="1"/>
          </p:cNvSpPr>
          <p:nvPr>
            <p:ph idx="1"/>
          </p:nvPr>
        </p:nvSpPr>
        <p:spPr>
          <a:xfrm>
            <a:off x="5080791" y="290938"/>
            <a:ext cx="7264720" cy="6236547"/>
          </a:xfrm>
        </p:spPr>
        <p:txBody>
          <a:bodyPr/>
          <a:lstStyle>
            <a:lvl1pPr>
              <a:defRPr sz="3410"/>
            </a:lvl1pPr>
            <a:lvl2pPr>
              <a:defRPr sz="2983"/>
            </a:lvl2pPr>
            <a:lvl3pPr>
              <a:defRPr sz="2557"/>
            </a:lvl3pPr>
            <a:lvl4pPr>
              <a:defRPr sz="2131"/>
            </a:lvl4pPr>
            <a:lvl5pPr>
              <a:defRPr sz="2131"/>
            </a:lvl5pPr>
            <a:lvl6pPr>
              <a:defRPr sz="2131"/>
            </a:lvl6pPr>
            <a:lvl7pPr>
              <a:defRPr sz="2131"/>
            </a:lvl7pPr>
            <a:lvl8pPr>
              <a:defRPr sz="2131"/>
            </a:lvl8pPr>
            <a:lvl9pPr>
              <a:defRPr sz="2131"/>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texto"/>
          <p:cNvSpPr>
            <a:spLocks noGrp="1"/>
          </p:cNvSpPr>
          <p:nvPr>
            <p:ph type="body" sz="half" idx="2"/>
          </p:nvPr>
        </p:nvSpPr>
        <p:spPr>
          <a:xfrm>
            <a:off x="649764" y="1529113"/>
            <a:ext cx="4275356" cy="4998371"/>
          </a:xfrm>
        </p:spPr>
        <p:txBody>
          <a:bodyPr/>
          <a:lstStyle>
            <a:lvl1pPr marL="0" indent="0">
              <a:buNone/>
              <a:defRPr sz="1492"/>
            </a:lvl1pPr>
            <a:lvl2pPr marL="487147" indent="0">
              <a:buNone/>
              <a:defRPr sz="1279"/>
            </a:lvl2pPr>
            <a:lvl3pPr marL="974293" indent="0">
              <a:buNone/>
              <a:defRPr sz="1066"/>
            </a:lvl3pPr>
            <a:lvl4pPr marL="1461440" indent="0">
              <a:buNone/>
              <a:defRPr sz="959"/>
            </a:lvl4pPr>
            <a:lvl5pPr marL="1948586" indent="0">
              <a:buNone/>
              <a:defRPr sz="959"/>
            </a:lvl5pPr>
            <a:lvl6pPr marL="2435733" indent="0">
              <a:buNone/>
              <a:defRPr sz="959"/>
            </a:lvl6pPr>
            <a:lvl7pPr marL="2922880" indent="0">
              <a:buNone/>
              <a:defRPr sz="959"/>
            </a:lvl7pPr>
            <a:lvl8pPr marL="3410026" indent="0">
              <a:buNone/>
              <a:defRPr sz="959"/>
            </a:lvl8pPr>
            <a:lvl9pPr marL="3897173" indent="0">
              <a:buNone/>
              <a:defRPr sz="959"/>
            </a:lvl9pPr>
          </a:lstStyle>
          <a:p>
            <a:pPr lvl="0"/>
            <a:r>
              <a:rPr lang="es-ES"/>
              <a:t>Haga clic para modificar el estilo de texto del patrón</a:t>
            </a:r>
          </a:p>
        </p:txBody>
      </p:sp>
      <p:sp>
        <p:nvSpPr>
          <p:cNvPr id="5" name="3 Marcador de fecha">
            <a:extLst>
              <a:ext uri="{FF2B5EF4-FFF2-40B4-BE49-F238E27FC236}">
                <a16:creationId xmlns:a16="http://schemas.microsoft.com/office/drawing/2014/main" xmlns="" id="{614776FB-94D3-4CCD-BE31-4C1EBD3A55D0}"/>
              </a:ext>
            </a:extLst>
          </p:cNvPr>
          <p:cNvSpPr>
            <a:spLocks noGrp="1"/>
          </p:cNvSpPr>
          <p:nvPr>
            <p:ph type="dt" sz="half" idx="10"/>
          </p:nvPr>
        </p:nvSpPr>
        <p:spPr/>
        <p:txBody>
          <a:bodyPr/>
          <a:lstStyle>
            <a:lvl1pPr>
              <a:defRPr/>
            </a:lvl1pPr>
          </a:lstStyle>
          <a:p>
            <a:pPr>
              <a:defRPr/>
            </a:pPr>
            <a:fld id="{16D361F1-F469-4083-80B1-7267FB166EF8}" type="datetime1">
              <a:rPr lang="es-CL"/>
              <a:pPr>
                <a:defRPr/>
              </a:pPr>
              <a:t>01-06-2022</a:t>
            </a:fld>
            <a:endParaRPr lang="es-CL"/>
          </a:p>
        </p:txBody>
      </p:sp>
      <p:sp>
        <p:nvSpPr>
          <p:cNvPr id="6" name="4 Marcador de pie de página">
            <a:extLst>
              <a:ext uri="{FF2B5EF4-FFF2-40B4-BE49-F238E27FC236}">
                <a16:creationId xmlns:a16="http://schemas.microsoft.com/office/drawing/2014/main" xmlns="" id="{567F76C7-6224-4759-9E2D-9B1DC15B208D}"/>
              </a:ext>
            </a:extLst>
          </p:cNvPr>
          <p:cNvSpPr>
            <a:spLocks noGrp="1"/>
          </p:cNvSpPr>
          <p:nvPr>
            <p:ph type="ftr" sz="quarter" idx="11"/>
          </p:nvPr>
        </p:nvSpPr>
        <p:spPr/>
        <p:txBody>
          <a:bodyPr/>
          <a:lstStyle>
            <a:lvl1pPr>
              <a:defRPr/>
            </a:lvl1pPr>
          </a:lstStyle>
          <a:p>
            <a:pPr>
              <a:defRPr/>
            </a:pPr>
            <a:endParaRPr lang="es-CL"/>
          </a:p>
        </p:txBody>
      </p:sp>
      <p:sp>
        <p:nvSpPr>
          <p:cNvPr id="7" name="5 Marcador de número de diapositiva">
            <a:extLst>
              <a:ext uri="{FF2B5EF4-FFF2-40B4-BE49-F238E27FC236}">
                <a16:creationId xmlns:a16="http://schemas.microsoft.com/office/drawing/2014/main" xmlns="" id="{89C32105-E251-4548-8B24-0E519D6338B5}"/>
              </a:ext>
            </a:extLst>
          </p:cNvPr>
          <p:cNvSpPr>
            <a:spLocks noGrp="1"/>
          </p:cNvSpPr>
          <p:nvPr>
            <p:ph type="sldNum" sz="quarter" idx="12"/>
          </p:nvPr>
        </p:nvSpPr>
        <p:spPr/>
        <p:txBody>
          <a:bodyPr/>
          <a:lstStyle>
            <a:lvl1pPr>
              <a:defRPr/>
            </a:lvl1pPr>
          </a:lstStyle>
          <a:p>
            <a:fld id="{5EC78685-4AA1-46BC-A669-9D8B45A20959}" type="slidenum">
              <a:rPr lang="es-CL" altLang="es-CL"/>
              <a:pPr/>
              <a:t>‹Nº›</a:t>
            </a:fld>
            <a:endParaRPr lang="es-CL" altLang="es-CL"/>
          </a:p>
        </p:txBody>
      </p:sp>
    </p:spTree>
    <p:extLst>
      <p:ext uri="{BB962C8B-B14F-4D97-AF65-F5344CB8AC3E}">
        <p14:creationId xmlns:p14="http://schemas.microsoft.com/office/powerpoint/2010/main" val="37140967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547165" y="5115084"/>
            <a:ext cx="7797165" cy="603865"/>
          </a:xfrm>
        </p:spPr>
        <p:txBody>
          <a:bodyPr anchor="b"/>
          <a:lstStyle>
            <a:lvl1pPr algn="l">
              <a:defRPr sz="2131" b="1"/>
            </a:lvl1pPr>
          </a:lstStyle>
          <a:p>
            <a:r>
              <a:rPr lang="es-ES"/>
              <a:t>Haga clic para modificar el estilo de título del patrón</a:t>
            </a:r>
            <a:endParaRPr lang="es-CL"/>
          </a:p>
        </p:txBody>
      </p:sp>
      <p:sp>
        <p:nvSpPr>
          <p:cNvPr id="3" name="2 Marcador de posición de imagen"/>
          <p:cNvSpPr>
            <a:spLocks noGrp="1"/>
          </p:cNvSpPr>
          <p:nvPr>
            <p:ph type="pic" idx="1"/>
          </p:nvPr>
        </p:nvSpPr>
        <p:spPr>
          <a:xfrm>
            <a:off x="2547165" y="652917"/>
            <a:ext cx="7797165" cy="4384358"/>
          </a:xfrm>
        </p:spPr>
        <p:txBody>
          <a:bodyPr rtlCol="0">
            <a:normAutofit/>
          </a:bodyPr>
          <a:lstStyle>
            <a:lvl1pPr marL="0" indent="0">
              <a:buNone/>
              <a:defRPr sz="3410"/>
            </a:lvl1pPr>
            <a:lvl2pPr marL="487147" indent="0">
              <a:buNone/>
              <a:defRPr sz="2983"/>
            </a:lvl2pPr>
            <a:lvl3pPr marL="974293" indent="0">
              <a:buNone/>
              <a:defRPr sz="2557"/>
            </a:lvl3pPr>
            <a:lvl4pPr marL="1461440" indent="0">
              <a:buNone/>
              <a:defRPr sz="2131"/>
            </a:lvl4pPr>
            <a:lvl5pPr marL="1948586" indent="0">
              <a:buNone/>
              <a:defRPr sz="2131"/>
            </a:lvl5pPr>
            <a:lvl6pPr marL="2435733" indent="0">
              <a:buNone/>
              <a:defRPr sz="2131"/>
            </a:lvl6pPr>
            <a:lvl7pPr marL="2922880" indent="0">
              <a:buNone/>
              <a:defRPr sz="2131"/>
            </a:lvl7pPr>
            <a:lvl8pPr marL="3410026" indent="0">
              <a:buNone/>
              <a:defRPr sz="2131"/>
            </a:lvl8pPr>
            <a:lvl9pPr marL="3897173" indent="0">
              <a:buNone/>
              <a:defRPr sz="2131"/>
            </a:lvl9pPr>
          </a:lstStyle>
          <a:p>
            <a:pPr lvl="0"/>
            <a:endParaRPr lang="es-CL" noProof="0"/>
          </a:p>
        </p:txBody>
      </p:sp>
      <p:sp>
        <p:nvSpPr>
          <p:cNvPr id="4" name="3 Marcador de texto"/>
          <p:cNvSpPr>
            <a:spLocks noGrp="1"/>
          </p:cNvSpPr>
          <p:nvPr>
            <p:ph type="body" sz="half" idx="2"/>
          </p:nvPr>
        </p:nvSpPr>
        <p:spPr>
          <a:xfrm>
            <a:off x="2547165" y="5718949"/>
            <a:ext cx="7797165" cy="857588"/>
          </a:xfrm>
        </p:spPr>
        <p:txBody>
          <a:bodyPr/>
          <a:lstStyle>
            <a:lvl1pPr marL="0" indent="0">
              <a:buNone/>
              <a:defRPr sz="1492"/>
            </a:lvl1pPr>
            <a:lvl2pPr marL="487147" indent="0">
              <a:buNone/>
              <a:defRPr sz="1279"/>
            </a:lvl2pPr>
            <a:lvl3pPr marL="974293" indent="0">
              <a:buNone/>
              <a:defRPr sz="1066"/>
            </a:lvl3pPr>
            <a:lvl4pPr marL="1461440" indent="0">
              <a:buNone/>
              <a:defRPr sz="959"/>
            </a:lvl4pPr>
            <a:lvl5pPr marL="1948586" indent="0">
              <a:buNone/>
              <a:defRPr sz="959"/>
            </a:lvl5pPr>
            <a:lvl6pPr marL="2435733" indent="0">
              <a:buNone/>
              <a:defRPr sz="959"/>
            </a:lvl6pPr>
            <a:lvl7pPr marL="2922880" indent="0">
              <a:buNone/>
              <a:defRPr sz="959"/>
            </a:lvl7pPr>
            <a:lvl8pPr marL="3410026" indent="0">
              <a:buNone/>
              <a:defRPr sz="959"/>
            </a:lvl8pPr>
            <a:lvl9pPr marL="3897173" indent="0">
              <a:buNone/>
              <a:defRPr sz="959"/>
            </a:lvl9pPr>
          </a:lstStyle>
          <a:p>
            <a:pPr lvl="0"/>
            <a:r>
              <a:rPr lang="es-ES"/>
              <a:t>Haga clic para modificar el estilo de texto del patrón</a:t>
            </a:r>
          </a:p>
        </p:txBody>
      </p:sp>
      <p:sp>
        <p:nvSpPr>
          <p:cNvPr id="5" name="3 Marcador de fecha">
            <a:extLst>
              <a:ext uri="{FF2B5EF4-FFF2-40B4-BE49-F238E27FC236}">
                <a16:creationId xmlns:a16="http://schemas.microsoft.com/office/drawing/2014/main" xmlns="" id="{24165B7A-4C6D-4EEE-989C-57F2D3013E4D}"/>
              </a:ext>
            </a:extLst>
          </p:cNvPr>
          <p:cNvSpPr>
            <a:spLocks noGrp="1"/>
          </p:cNvSpPr>
          <p:nvPr>
            <p:ph type="dt" sz="half" idx="10"/>
          </p:nvPr>
        </p:nvSpPr>
        <p:spPr/>
        <p:txBody>
          <a:bodyPr/>
          <a:lstStyle>
            <a:lvl1pPr>
              <a:defRPr/>
            </a:lvl1pPr>
          </a:lstStyle>
          <a:p>
            <a:pPr>
              <a:defRPr/>
            </a:pPr>
            <a:fld id="{A519626C-3778-4186-8ADD-E9EB3DDC2B1D}" type="datetime1">
              <a:rPr lang="es-CL"/>
              <a:pPr>
                <a:defRPr/>
              </a:pPr>
              <a:t>01-06-2022</a:t>
            </a:fld>
            <a:endParaRPr lang="es-CL"/>
          </a:p>
        </p:txBody>
      </p:sp>
      <p:sp>
        <p:nvSpPr>
          <p:cNvPr id="6" name="4 Marcador de pie de página">
            <a:extLst>
              <a:ext uri="{FF2B5EF4-FFF2-40B4-BE49-F238E27FC236}">
                <a16:creationId xmlns:a16="http://schemas.microsoft.com/office/drawing/2014/main" xmlns="" id="{BF535C0F-FE45-4161-BCF9-1804FBD079B8}"/>
              </a:ext>
            </a:extLst>
          </p:cNvPr>
          <p:cNvSpPr>
            <a:spLocks noGrp="1"/>
          </p:cNvSpPr>
          <p:nvPr>
            <p:ph type="ftr" sz="quarter" idx="11"/>
          </p:nvPr>
        </p:nvSpPr>
        <p:spPr/>
        <p:txBody>
          <a:bodyPr/>
          <a:lstStyle>
            <a:lvl1pPr>
              <a:defRPr/>
            </a:lvl1pPr>
          </a:lstStyle>
          <a:p>
            <a:pPr>
              <a:defRPr/>
            </a:pPr>
            <a:endParaRPr lang="es-CL"/>
          </a:p>
        </p:txBody>
      </p:sp>
      <p:sp>
        <p:nvSpPr>
          <p:cNvPr id="7" name="5 Marcador de número de diapositiva">
            <a:extLst>
              <a:ext uri="{FF2B5EF4-FFF2-40B4-BE49-F238E27FC236}">
                <a16:creationId xmlns:a16="http://schemas.microsoft.com/office/drawing/2014/main" xmlns="" id="{330518AD-EA8A-4BEB-8D6A-881BE9B5E023}"/>
              </a:ext>
            </a:extLst>
          </p:cNvPr>
          <p:cNvSpPr>
            <a:spLocks noGrp="1"/>
          </p:cNvSpPr>
          <p:nvPr>
            <p:ph type="sldNum" sz="quarter" idx="12"/>
          </p:nvPr>
        </p:nvSpPr>
        <p:spPr/>
        <p:txBody>
          <a:bodyPr/>
          <a:lstStyle>
            <a:lvl1pPr>
              <a:defRPr/>
            </a:lvl1pPr>
          </a:lstStyle>
          <a:p>
            <a:fld id="{8A62BF86-49A6-4D90-81E3-9CBE2F727FA7}" type="slidenum">
              <a:rPr lang="es-CL" altLang="es-CL"/>
              <a:pPr/>
              <a:t>‹Nº›</a:t>
            </a:fld>
            <a:endParaRPr lang="es-CL" altLang="es-CL"/>
          </a:p>
        </p:txBody>
      </p:sp>
    </p:spTree>
    <p:extLst>
      <p:ext uri="{BB962C8B-B14F-4D97-AF65-F5344CB8AC3E}">
        <p14:creationId xmlns:p14="http://schemas.microsoft.com/office/powerpoint/2010/main" val="3598982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erc Mundial : Título y Fuente - 2 Pie">
    <p:spTree>
      <p:nvGrpSpPr>
        <p:cNvPr id="1" name=""/>
        <p:cNvGrpSpPr/>
        <p:nvPr/>
      </p:nvGrpSpPr>
      <p:grpSpPr>
        <a:xfrm>
          <a:off x="0" y="0"/>
          <a:ext cx="0" cy="0"/>
          <a:chOff x="0" y="0"/>
          <a:chExt cx="0" cy="0"/>
        </a:xfrm>
      </p:grpSpPr>
      <p:cxnSp>
        <p:nvCxnSpPr>
          <p:cNvPr id="4" name="Conector recto 3">
            <a:extLst>
              <a:ext uri="{FF2B5EF4-FFF2-40B4-BE49-F238E27FC236}">
                <a16:creationId xmlns:a16="http://schemas.microsoft.com/office/drawing/2014/main" xmlns="" id="{5C3241C0-184C-41EF-894A-0ABE56C66C7C}"/>
              </a:ext>
            </a:extLst>
          </p:cNvPr>
          <p:cNvCxnSpPr>
            <a:cxnSpLocks/>
          </p:cNvCxnSpPr>
          <p:nvPr userDrawn="1"/>
        </p:nvCxnSpPr>
        <p:spPr>
          <a:xfrm>
            <a:off x="428625" y="6276975"/>
            <a:ext cx="11106150" cy="0"/>
          </a:xfrm>
          <a:prstGeom prst="line">
            <a:avLst/>
          </a:prstGeom>
          <a:ln>
            <a:solidFill>
              <a:schemeClr val="bg1">
                <a:lumMod val="75000"/>
                <a:alpha val="86000"/>
              </a:schemeClr>
            </a:solidFill>
          </a:ln>
        </p:spPr>
        <p:style>
          <a:lnRef idx="1">
            <a:schemeClr val="accent1"/>
          </a:lnRef>
          <a:fillRef idx="0">
            <a:schemeClr val="accent1"/>
          </a:fillRef>
          <a:effectRef idx="0">
            <a:schemeClr val="accent1"/>
          </a:effectRef>
          <a:fontRef idx="minor">
            <a:schemeClr val="tx1"/>
          </a:fontRef>
        </p:style>
      </p:cxnSp>
      <p:sp>
        <p:nvSpPr>
          <p:cNvPr id="5" name="Rectángulo 4">
            <a:extLst>
              <a:ext uri="{FF2B5EF4-FFF2-40B4-BE49-F238E27FC236}">
                <a16:creationId xmlns:a16="http://schemas.microsoft.com/office/drawing/2014/main" xmlns="" id="{91B8CA96-9F78-460A-8805-303870429BCF}"/>
              </a:ext>
            </a:extLst>
          </p:cNvPr>
          <p:cNvSpPr>
            <a:spLocks noChangeArrowheads="1"/>
          </p:cNvSpPr>
          <p:nvPr userDrawn="1"/>
        </p:nvSpPr>
        <p:spPr bwMode="auto">
          <a:xfrm rot="16200000">
            <a:off x="10949782" y="5299869"/>
            <a:ext cx="3327400"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ES" altLang="es-CL" sz="1600" b="1">
                <a:solidFill>
                  <a:schemeClr val="accent1"/>
                </a:solidFill>
              </a:rPr>
              <a:t>Mercado Mundial de minerales</a:t>
            </a:r>
          </a:p>
        </p:txBody>
      </p:sp>
      <p:cxnSp>
        <p:nvCxnSpPr>
          <p:cNvPr id="6" name="Conector recto 5">
            <a:extLst>
              <a:ext uri="{FF2B5EF4-FFF2-40B4-BE49-F238E27FC236}">
                <a16:creationId xmlns:a16="http://schemas.microsoft.com/office/drawing/2014/main" xmlns="" id="{45227276-442E-4394-BADE-0CC067073858}"/>
              </a:ext>
            </a:extLst>
          </p:cNvPr>
          <p:cNvCxnSpPr>
            <a:cxnSpLocks/>
          </p:cNvCxnSpPr>
          <p:nvPr userDrawn="1"/>
        </p:nvCxnSpPr>
        <p:spPr>
          <a:xfrm>
            <a:off x="5762625" y="1447800"/>
            <a:ext cx="0" cy="455295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Rectángulo 10">
            <a:extLst>
              <a:ext uri="{FF2B5EF4-FFF2-40B4-BE49-F238E27FC236}">
                <a16:creationId xmlns:a16="http://schemas.microsoft.com/office/drawing/2014/main" xmlns="" id="{7DA8C6F1-E6F0-4FBE-9DAB-96930A7DDD7A}"/>
              </a:ext>
            </a:extLst>
          </p:cNvPr>
          <p:cNvSpPr>
            <a:spLocks noChangeArrowheads="1"/>
          </p:cNvSpPr>
          <p:nvPr userDrawn="1"/>
        </p:nvSpPr>
        <p:spPr bwMode="auto">
          <a:xfrm>
            <a:off x="5529263" y="6451600"/>
            <a:ext cx="904875" cy="328613"/>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CL" altLang="es-CL" sz="1400" b="1">
                <a:solidFill>
                  <a:srgbClr val="705244"/>
                </a:solidFill>
              </a:rPr>
              <a:t>FUENTE</a:t>
            </a:r>
            <a:r>
              <a:rPr lang="es-CL" altLang="es-CL" sz="1300">
                <a:solidFill>
                  <a:srgbClr val="705244"/>
                </a:solidFill>
              </a:rPr>
              <a:t> :</a:t>
            </a:r>
            <a:endParaRPr lang="es-ES_tradnl" altLang="es-CL" sz="1300">
              <a:solidFill>
                <a:srgbClr val="262626"/>
              </a:solidFill>
            </a:endParaRPr>
          </a:p>
        </p:txBody>
      </p:sp>
      <p:sp>
        <p:nvSpPr>
          <p:cNvPr id="8" name="Rectángulo: esquinas redondeadas 24">
            <a:hlinkClick r:id="rId2" action="ppaction://hlinksldjump"/>
            <a:extLst>
              <a:ext uri="{FF2B5EF4-FFF2-40B4-BE49-F238E27FC236}">
                <a16:creationId xmlns:a16="http://schemas.microsoft.com/office/drawing/2014/main" xmlns="" id="{454FACE7-B466-481D-A100-CF5EB08272A8}"/>
              </a:ext>
            </a:extLst>
          </p:cNvPr>
          <p:cNvSpPr/>
          <p:nvPr userDrawn="1"/>
        </p:nvSpPr>
        <p:spPr>
          <a:xfrm>
            <a:off x="9988550" y="6534150"/>
            <a:ext cx="1219200" cy="322263"/>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_tradnl" sz="1200" dirty="0"/>
              <a:t>Volver al Índice</a:t>
            </a:r>
          </a:p>
        </p:txBody>
      </p:sp>
      <p:sp>
        <p:nvSpPr>
          <p:cNvPr id="46" name="Marcador de texto 45"/>
          <p:cNvSpPr>
            <a:spLocks noGrp="1"/>
          </p:cNvSpPr>
          <p:nvPr>
            <p:ph type="body" sz="quarter" idx="12"/>
          </p:nvPr>
        </p:nvSpPr>
        <p:spPr>
          <a:xfrm>
            <a:off x="522288" y="542926"/>
            <a:ext cx="4095750" cy="733424"/>
          </a:xfrm>
          <a:prstGeom prst="rect">
            <a:avLst/>
          </a:prstGeom>
        </p:spPr>
        <p:txBody>
          <a:bodyPr/>
          <a:lstStyle>
            <a:lvl1pPr marL="0" indent="0">
              <a:buNone/>
              <a:defRPr sz="2200">
                <a:solidFill>
                  <a:srgbClr val="414141"/>
                </a:solidFill>
                <a:latin typeface="Arial Black" panose="020B0A04020102020204" pitchFamily="34" charset="0"/>
              </a:defRPr>
            </a:lvl1pPr>
          </a:lstStyle>
          <a:p>
            <a:pPr lvl="0"/>
            <a:r>
              <a:rPr lang="es-ES"/>
              <a:t>Haga clic para modificar los estilos de texto del patrón</a:t>
            </a:r>
          </a:p>
        </p:txBody>
      </p:sp>
      <p:sp>
        <p:nvSpPr>
          <p:cNvPr id="24" name="Marcador de texto 30"/>
          <p:cNvSpPr>
            <a:spLocks noGrp="1"/>
          </p:cNvSpPr>
          <p:nvPr>
            <p:ph type="body" sz="quarter" idx="13"/>
          </p:nvPr>
        </p:nvSpPr>
        <p:spPr>
          <a:xfrm>
            <a:off x="6308928" y="6487324"/>
            <a:ext cx="3558698" cy="415458"/>
          </a:xfrm>
          <a:prstGeom prst="rect">
            <a:avLst/>
          </a:prstGeom>
        </p:spPr>
        <p:txBody>
          <a:bodyPr/>
          <a:lstStyle>
            <a:lvl1pPr marL="0" indent="0" algn="l">
              <a:lnSpc>
                <a:spcPct val="95000"/>
              </a:lnSpc>
              <a:spcBef>
                <a:spcPts val="0"/>
              </a:spcBef>
              <a:buNone/>
              <a:defRPr sz="1300" b="0">
                <a:solidFill>
                  <a:srgbClr val="262626"/>
                </a:solidFill>
              </a:defRPr>
            </a:lvl1pPr>
          </a:lstStyle>
          <a:p>
            <a:pPr lvl="0"/>
            <a:r>
              <a:rPr lang="es-ES"/>
              <a:t>Haga clic para modificar los estilos de texto del patrón</a:t>
            </a:r>
          </a:p>
        </p:txBody>
      </p:sp>
      <p:sp>
        <p:nvSpPr>
          <p:cNvPr id="9" name="Slide Number Placeholder 5">
            <a:extLst>
              <a:ext uri="{FF2B5EF4-FFF2-40B4-BE49-F238E27FC236}">
                <a16:creationId xmlns:a16="http://schemas.microsoft.com/office/drawing/2014/main" xmlns="" id="{C5D0335D-876E-41FA-B386-D10437C33DB7}"/>
              </a:ext>
            </a:extLst>
          </p:cNvPr>
          <p:cNvSpPr>
            <a:spLocks noGrp="1"/>
          </p:cNvSpPr>
          <p:nvPr>
            <p:ph type="sldNum" sz="quarter" idx="14"/>
          </p:nvPr>
        </p:nvSpPr>
        <p:spPr>
          <a:xfrm rot="16200000">
            <a:off x="11795918" y="6415882"/>
            <a:ext cx="1122363" cy="292100"/>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rgbClr val="5C5A58"/>
                </a:solidFill>
              </a:defRPr>
            </a:lvl1pPr>
          </a:lstStyle>
          <a:p>
            <a:r>
              <a:rPr lang="es-ES_tradnl" altLang="es-CL"/>
              <a:t>Página</a:t>
            </a:r>
            <a:r>
              <a:rPr lang="es-ES_tradnl" altLang="es-CL">
                <a:solidFill>
                  <a:schemeClr val="tx1"/>
                </a:solidFill>
              </a:rPr>
              <a:t>  </a:t>
            </a:r>
            <a:fld id="{8ECAFE20-317A-4FEB-B7F6-5ADB08306CB5}" type="slidenum">
              <a:rPr lang="es-ES_tradnl" altLang="es-CL" sz="1300">
                <a:solidFill>
                  <a:schemeClr val="accent1"/>
                </a:solidFill>
                <a:latin typeface="Arial Black" panose="020B0A04020102020204" pitchFamily="34" charset="0"/>
              </a:rPr>
              <a:pPr/>
              <a:t>‹Nº›</a:t>
            </a:fld>
            <a:endParaRPr lang="es-ES_tradnl" altLang="es-CL" sz="1300">
              <a:solidFill>
                <a:schemeClr val="accent1"/>
              </a:solidFill>
              <a:latin typeface="Arial Black" panose="020B0A04020102020204" pitchFamily="34" charset="0"/>
            </a:endParaRPr>
          </a:p>
        </p:txBody>
      </p:sp>
    </p:spTree>
    <p:extLst>
      <p:ext uri="{BB962C8B-B14F-4D97-AF65-F5344CB8AC3E}">
        <p14:creationId xmlns:p14="http://schemas.microsoft.com/office/powerpoint/2010/main" val="21571979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a:extLst>
              <a:ext uri="{FF2B5EF4-FFF2-40B4-BE49-F238E27FC236}">
                <a16:creationId xmlns:a16="http://schemas.microsoft.com/office/drawing/2014/main" xmlns="" id="{F253B330-DC13-4644-BE0D-0131995D5762}"/>
              </a:ext>
            </a:extLst>
          </p:cNvPr>
          <p:cNvSpPr>
            <a:spLocks noGrp="1"/>
          </p:cNvSpPr>
          <p:nvPr>
            <p:ph type="dt" sz="half" idx="10"/>
          </p:nvPr>
        </p:nvSpPr>
        <p:spPr/>
        <p:txBody>
          <a:bodyPr/>
          <a:lstStyle>
            <a:lvl1pPr>
              <a:defRPr/>
            </a:lvl1pPr>
          </a:lstStyle>
          <a:p>
            <a:pPr>
              <a:defRPr/>
            </a:pPr>
            <a:fld id="{46FC51CD-201F-4DF6-9C7E-CA5EF8D7A237}" type="datetime1">
              <a:rPr lang="es-CL"/>
              <a:pPr>
                <a:defRPr/>
              </a:pPr>
              <a:t>01-06-2022</a:t>
            </a:fld>
            <a:endParaRPr lang="es-CL"/>
          </a:p>
        </p:txBody>
      </p:sp>
      <p:sp>
        <p:nvSpPr>
          <p:cNvPr id="5" name="4 Marcador de pie de página">
            <a:extLst>
              <a:ext uri="{FF2B5EF4-FFF2-40B4-BE49-F238E27FC236}">
                <a16:creationId xmlns:a16="http://schemas.microsoft.com/office/drawing/2014/main" xmlns="" id="{88E2A169-9B83-4710-807F-83304B757EAF}"/>
              </a:ext>
            </a:extLst>
          </p:cNvPr>
          <p:cNvSpPr>
            <a:spLocks noGrp="1"/>
          </p:cNvSpPr>
          <p:nvPr>
            <p:ph type="ftr" sz="quarter" idx="11"/>
          </p:nvPr>
        </p:nvSpPr>
        <p:spPr/>
        <p:txBody>
          <a:bodyPr/>
          <a:lstStyle>
            <a:lvl1pPr>
              <a:defRPr/>
            </a:lvl1pPr>
          </a:lstStyle>
          <a:p>
            <a:pPr>
              <a:defRPr/>
            </a:pPr>
            <a:endParaRPr lang="es-CL"/>
          </a:p>
        </p:txBody>
      </p:sp>
      <p:sp>
        <p:nvSpPr>
          <p:cNvPr id="6" name="5 Marcador de número de diapositiva">
            <a:extLst>
              <a:ext uri="{FF2B5EF4-FFF2-40B4-BE49-F238E27FC236}">
                <a16:creationId xmlns:a16="http://schemas.microsoft.com/office/drawing/2014/main" xmlns="" id="{8AA9B833-764F-44AD-9EDF-806836ED0672}"/>
              </a:ext>
            </a:extLst>
          </p:cNvPr>
          <p:cNvSpPr>
            <a:spLocks noGrp="1"/>
          </p:cNvSpPr>
          <p:nvPr>
            <p:ph type="sldNum" sz="quarter" idx="12"/>
          </p:nvPr>
        </p:nvSpPr>
        <p:spPr/>
        <p:txBody>
          <a:bodyPr/>
          <a:lstStyle>
            <a:lvl1pPr>
              <a:defRPr/>
            </a:lvl1pPr>
          </a:lstStyle>
          <a:p>
            <a:fld id="{567D78D2-9861-49CE-B142-A110D1D6A406}" type="slidenum">
              <a:rPr lang="es-CL" altLang="es-CL"/>
              <a:pPr/>
              <a:t>‹Nº›</a:t>
            </a:fld>
            <a:endParaRPr lang="es-CL" altLang="es-CL"/>
          </a:p>
        </p:txBody>
      </p:sp>
    </p:spTree>
    <p:extLst>
      <p:ext uri="{BB962C8B-B14F-4D97-AF65-F5344CB8AC3E}">
        <p14:creationId xmlns:p14="http://schemas.microsoft.com/office/powerpoint/2010/main" val="1921196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9421574" y="292630"/>
            <a:ext cx="2923937" cy="6234854"/>
          </a:xfrm>
        </p:spPr>
        <p:txBody>
          <a:bodyPr vert="eaVert"/>
          <a:lstStyle/>
          <a:p>
            <a:r>
              <a:rPr lang="es-ES"/>
              <a:t>Haga clic para modificar el estilo de título del patrón</a:t>
            </a:r>
            <a:endParaRPr lang="es-CL"/>
          </a:p>
        </p:txBody>
      </p:sp>
      <p:sp>
        <p:nvSpPr>
          <p:cNvPr id="3" name="2 Marcador de texto vertical"/>
          <p:cNvSpPr>
            <a:spLocks noGrp="1"/>
          </p:cNvSpPr>
          <p:nvPr>
            <p:ph type="body" orient="vert" idx="1"/>
          </p:nvPr>
        </p:nvSpPr>
        <p:spPr>
          <a:xfrm>
            <a:off x="649764" y="292630"/>
            <a:ext cx="8555223" cy="623485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a:extLst>
              <a:ext uri="{FF2B5EF4-FFF2-40B4-BE49-F238E27FC236}">
                <a16:creationId xmlns:a16="http://schemas.microsoft.com/office/drawing/2014/main" xmlns="" id="{3643EA81-EE71-4ED5-AB32-926B805FC179}"/>
              </a:ext>
            </a:extLst>
          </p:cNvPr>
          <p:cNvSpPr>
            <a:spLocks noGrp="1"/>
          </p:cNvSpPr>
          <p:nvPr>
            <p:ph type="dt" sz="half" idx="10"/>
          </p:nvPr>
        </p:nvSpPr>
        <p:spPr/>
        <p:txBody>
          <a:bodyPr/>
          <a:lstStyle>
            <a:lvl1pPr>
              <a:defRPr/>
            </a:lvl1pPr>
          </a:lstStyle>
          <a:p>
            <a:pPr>
              <a:defRPr/>
            </a:pPr>
            <a:fld id="{EF126A87-F7B9-4406-B8D9-05B48B01B705}" type="datetime1">
              <a:rPr lang="es-CL"/>
              <a:pPr>
                <a:defRPr/>
              </a:pPr>
              <a:t>01-06-2022</a:t>
            </a:fld>
            <a:endParaRPr lang="es-CL"/>
          </a:p>
        </p:txBody>
      </p:sp>
      <p:sp>
        <p:nvSpPr>
          <p:cNvPr id="5" name="4 Marcador de pie de página">
            <a:extLst>
              <a:ext uri="{FF2B5EF4-FFF2-40B4-BE49-F238E27FC236}">
                <a16:creationId xmlns:a16="http://schemas.microsoft.com/office/drawing/2014/main" xmlns="" id="{7F090449-3930-492F-9833-47EF058B500F}"/>
              </a:ext>
            </a:extLst>
          </p:cNvPr>
          <p:cNvSpPr>
            <a:spLocks noGrp="1"/>
          </p:cNvSpPr>
          <p:nvPr>
            <p:ph type="ftr" sz="quarter" idx="11"/>
          </p:nvPr>
        </p:nvSpPr>
        <p:spPr/>
        <p:txBody>
          <a:bodyPr/>
          <a:lstStyle>
            <a:lvl1pPr>
              <a:defRPr/>
            </a:lvl1pPr>
          </a:lstStyle>
          <a:p>
            <a:pPr>
              <a:defRPr/>
            </a:pPr>
            <a:endParaRPr lang="es-CL"/>
          </a:p>
        </p:txBody>
      </p:sp>
      <p:sp>
        <p:nvSpPr>
          <p:cNvPr id="6" name="5 Marcador de número de diapositiva">
            <a:extLst>
              <a:ext uri="{FF2B5EF4-FFF2-40B4-BE49-F238E27FC236}">
                <a16:creationId xmlns:a16="http://schemas.microsoft.com/office/drawing/2014/main" xmlns="" id="{4CD966E4-AE1F-40F9-AE4D-CCA39863133D}"/>
              </a:ext>
            </a:extLst>
          </p:cNvPr>
          <p:cNvSpPr>
            <a:spLocks noGrp="1"/>
          </p:cNvSpPr>
          <p:nvPr>
            <p:ph type="sldNum" sz="quarter" idx="12"/>
          </p:nvPr>
        </p:nvSpPr>
        <p:spPr/>
        <p:txBody>
          <a:bodyPr/>
          <a:lstStyle>
            <a:lvl1pPr>
              <a:defRPr/>
            </a:lvl1pPr>
          </a:lstStyle>
          <a:p>
            <a:fld id="{F3DA20C9-1309-4EAA-80DF-DF9FDDAE1719}" type="slidenum">
              <a:rPr lang="es-CL" altLang="es-CL"/>
              <a:pPr/>
              <a:t>‹Nº›</a:t>
            </a:fld>
            <a:endParaRPr lang="es-CL" altLang="es-CL"/>
          </a:p>
        </p:txBody>
      </p:sp>
    </p:spTree>
    <p:extLst>
      <p:ext uri="{BB962C8B-B14F-4D97-AF65-F5344CB8AC3E}">
        <p14:creationId xmlns:p14="http://schemas.microsoft.com/office/powerpoint/2010/main" val="21595708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74646" y="2269988"/>
            <a:ext cx="11045984" cy="1566325"/>
          </a:xfrm>
        </p:spPr>
        <p:txBody>
          <a:bodyPr/>
          <a:lstStyle/>
          <a:p>
            <a:r>
              <a:rPr lang="es-ES_tradnl"/>
              <a:t>Clic para editar título</a:t>
            </a:r>
            <a:endParaRPr lang="es-ES"/>
          </a:p>
        </p:txBody>
      </p:sp>
      <p:sp>
        <p:nvSpPr>
          <p:cNvPr id="3" name="Subtítulo 2"/>
          <p:cNvSpPr>
            <a:spLocks noGrp="1"/>
          </p:cNvSpPr>
          <p:nvPr>
            <p:ph type="subTitle" idx="1"/>
          </p:nvPr>
        </p:nvSpPr>
        <p:spPr>
          <a:xfrm>
            <a:off x="1949291" y="4140782"/>
            <a:ext cx="9096693" cy="1867412"/>
          </a:xfrm>
        </p:spPr>
        <p:txBody>
          <a:bodyPr/>
          <a:lstStyle>
            <a:lvl1pPr marL="0" indent="0" algn="ctr">
              <a:buNone/>
              <a:defRPr>
                <a:solidFill>
                  <a:schemeClr val="tx1">
                    <a:tint val="75000"/>
                  </a:schemeClr>
                </a:solidFill>
              </a:defRPr>
            </a:lvl1pPr>
            <a:lvl2pPr marL="487147" indent="0" algn="ctr">
              <a:buNone/>
              <a:defRPr>
                <a:solidFill>
                  <a:schemeClr val="tx1">
                    <a:tint val="75000"/>
                  </a:schemeClr>
                </a:solidFill>
              </a:defRPr>
            </a:lvl2pPr>
            <a:lvl3pPr marL="974293" indent="0" algn="ctr">
              <a:buNone/>
              <a:defRPr>
                <a:solidFill>
                  <a:schemeClr val="tx1">
                    <a:tint val="75000"/>
                  </a:schemeClr>
                </a:solidFill>
              </a:defRPr>
            </a:lvl3pPr>
            <a:lvl4pPr marL="1461440" indent="0" algn="ctr">
              <a:buNone/>
              <a:defRPr>
                <a:solidFill>
                  <a:schemeClr val="tx1">
                    <a:tint val="75000"/>
                  </a:schemeClr>
                </a:solidFill>
              </a:defRPr>
            </a:lvl4pPr>
            <a:lvl5pPr marL="1948586" indent="0" algn="ctr">
              <a:buNone/>
              <a:defRPr>
                <a:solidFill>
                  <a:schemeClr val="tx1">
                    <a:tint val="75000"/>
                  </a:schemeClr>
                </a:solidFill>
              </a:defRPr>
            </a:lvl5pPr>
            <a:lvl6pPr marL="2435733" indent="0" algn="ctr">
              <a:buNone/>
              <a:defRPr>
                <a:solidFill>
                  <a:schemeClr val="tx1">
                    <a:tint val="75000"/>
                  </a:schemeClr>
                </a:solidFill>
              </a:defRPr>
            </a:lvl6pPr>
            <a:lvl7pPr marL="2922880" indent="0" algn="ctr">
              <a:buNone/>
              <a:defRPr>
                <a:solidFill>
                  <a:schemeClr val="tx1">
                    <a:tint val="75000"/>
                  </a:schemeClr>
                </a:solidFill>
              </a:defRPr>
            </a:lvl7pPr>
            <a:lvl8pPr marL="3410026" indent="0" algn="ctr">
              <a:buNone/>
              <a:defRPr>
                <a:solidFill>
                  <a:schemeClr val="tx1">
                    <a:tint val="75000"/>
                  </a:schemeClr>
                </a:solidFill>
              </a:defRPr>
            </a:lvl8pPr>
            <a:lvl9pPr marL="3897173"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a:extLst>
              <a:ext uri="{FF2B5EF4-FFF2-40B4-BE49-F238E27FC236}">
                <a16:creationId xmlns:a16="http://schemas.microsoft.com/office/drawing/2014/main" xmlns="" id="{6E2CC437-F5C8-4B06-96B2-3D3523F861EE}"/>
              </a:ext>
            </a:extLst>
          </p:cNvPr>
          <p:cNvSpPr>
            <a:spLocks noGrp="1"/>
          </p:cNvSpPr>
          <p:nvPr>
            <p:ph type="dt" sz="half" idx="10"/>
          </p:nvPr>
        </p:nvSpPr>
        <p:spPr/>
        <p:txBody>
          <a:bodyPr/>
          <a:lstStyle>
            <a:lvl1pPr defTabSz="457200">
              <a:defRPr/>
            </a:lvl1pPr>
          </a:lstStyle>
          <a:p>
            <a:pPr>
              <a:defRPr/>
            </a:pPr>
            <a:fld id="{61E1F6E1-1AE2-4671-9F90-974B3D181746}" type="datetime1">
              <a:rPr lang="es-CL"/>
              <a:pPr>
                <a:defRPr/>
              </a:pPr>
              <a:t>01-06-2022</a:t>
            </a:fld>
            <a:endParaRPr lang="es-ES"/>
          </a:p>
        </p:txBody>
      </p:sp>
      <p:sp>
        <p:nvSpPr>
          <p:cNvPr id="5" name="Marcador de pie de página 4">
            <a:extLst>
              <a:ext uri="{FF2B5EF4-FFF2-40B4-BE49-F238E27FC236}">
                <a16:creationId xmlns:a16="http://schemas.microsoft.com/office/drawing/2014/main" xmlns="" id="{5FDF9648-D05F-4DC1-A60A-4F01199A5DEE}"/>
              </a:ext>
            </a:extLst>
          </p:cNvPr>
          <p:cNvSpPr>
            <a:spLocks noGrp="1"/>
          </p:cNvSpPr>
          <p:nvPr>
            <p:ph type="ftr" sz="quarter" idx="11"/>
          </p:nvPr>
        </p:nvSpPr>
        <p:spPr/>
        <p:txBody>
          <a:bodyPr/>
          <a:lstStyle>
            <a:lvl1pPr defTabSz="457200">
              <a:defRPr/>
            </a:lvl1pPr>
          </a:lstStyle>
          <a:p>
            <a:pPr>
              <a:defRPr/>
            </a:pPr>
            <a:endParaRPr lang="es-ES"/>
          </a:p>
        </p:txBody>
      </p:sp>
      <p:sp>
        <p:nvSpPr>
          <p:cNvPr id="6" name="Marcador de número de diapositiva 5">
            <a:extLst>
              <a:ext uri="{FF2B5EF4-FFF2-40B4-BE49-F238E27FC236}">
                <a16:creationId xmlns:a16="http://schemas.microsoft.com/office/drawing/2014/main" xmlns="" id="{8CB28C12-0376-4EDD-9D73-E4E95C01A484}"/>
              </a:ext>
            </a:extLst>
          </p:cNvPr>
          <p:cNvSpPr>
            <a:spLocks noGrp="1"/>
          </p:cNvSpPr>
          <p:nvPr>
            <p:ph type="sldNum" sz="quarter" idx="12"/>
          </p:nvPr>
        </p:nvSpPr>
        <p:spPr/>
        <p:txBody>
          <a:bodyPr/>
          <a:lstStyle>
            <a:lvl1pPr defTabSz="457200">
              <a:defRPr/>
            </a:lvl1pPr>
          </a:lstStyle>
          <a:p>
            <a:fld id="{B1586000-3835-449E-BF79-3809F447E5E0}" type="slidenum">
              <a:rPr lang="es-ES" altLang="es-CL"/>
              <a:pPr/>
              <a:t>‹Nº›</a:t>
            </a:fld>
            <a:endParaRPr lang="es-ES" altLang="es-CL"/>
          </a:p>
        </p:txBody>
      </p:sp>
    </p:spTree>
    <p:extLst>
      <p:ext uri="{BB962C8B-B14F-4D97-AF65-F5344CB8AC3E}">
        <p14:creationId xmlns:p14="http://schemas.microsoft.com/office/powerpoint/2010/main" val="10131838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a16="http://schemas.microsoft.com/office/drawing/2014/main" xmlns="" id="{13900352-DD88-4B03-AC77-9ED760E5DDAE}"/>
              </a:ext>
            </a:extLst>
          </p:cNvPr>
          <p:cNvSpPr>
            <a:spLocks noGrp="1"/>
          </p:cNvSpPr>
          <p:nvPr>
            <p:ph type="dt" sz="half" idx="10"/>
          </p:nvPr>
        </p:nvSpPr>
        <p:spPr/>
        <p:txBody>
          <a:bodyPr/>
          <a:lstStyle>
            <a:lvl1pPr defTabSz="457200">
              <a:defRPr/>
            </a:lvl1pPr>
          </a:lstStyle>
          <a:p>
            <a:pPr>
              <a:defRPr/>
            </a:pPr>
            <a:fld id="{116819BD-65B1-42E9-BAA2-0D313A0AE494}" type="datetime1">
              <a:rPr lang="es-CL"/>
              <a:pPr>
                <a:defRPr/>
              </a:pPr>
              <a:t>01-06-2022</a:t>
            </a:fld>
            <a:endParaRPr lang="es-ES"/>
          </a:p>
        </p:txBody>
      </p:sp>
      <p:sp>
        <p:nvSpPr>
          <p:cNvPr id="5" name="Marcador de pie de página 4">
            <a:extLst>
              <a:ext uri="{FF2B5EF4-FFF2-40B4-BE49-F238E27FC236}">
                <a16:creationId xmlns:a16="http://schemas.microsoft.com/office/drawing/2014/main" xmlns="" id="{C4D2EC7E-ADAA-4DA8-947A-406730085EC8}"/>
              </a:ext>
            </a:extLst>
          </p:cNvPr>
          <p:cNvSpPr>
            <a:spLocks noGrp="1"/>
          </p:cNvSpPr>
          <p:nvPr>
            <p:ph type="ftr" sz="quarter" idx="11"/>
          </p:nvPr>
        </p:nvSpPr>
        <p:spPr/>
        <p:txBody>
          <a:bodyPr/>
          <a:lstStyle>
            <a:lvl1pPr defTabSz="457200">
              <a:defRPr/>
            </a:lvl1pPr>
          </a:lstStyle>
          <a:p>
            <a:pPr>
              <a:defRPr/>
            </a:pPr>
            <a:endParaRPr lang="es-ES"/>
          </a:p>
        </p:txBody>
      </p:sp>
      <p:sp>
        <p:nvSpPr>
          <p:cNvPr id="6" name="Marcador de número de diapositiva 5">
            <a:extLst>
              <a:ext uri="{FF2B5EF4-FFF2-40B4-BE49-F238E27FC236}">
                <a16:creationId xmlns:a16="http://schemas.microsoft.com/office/drawing/2014/main" xmlns="" id="{294997CD-12BE-48E0-8A71-AF49E8CAFFBB}"/>
              </a:ext>
            </a:extLst>
          </p:cNvPr>
          <p:cNvSpPr>
            <a:spLocks noGrp="1"/>
          </p:cNvSpPr>
          <p:nvPr>
            <p:ph type="sldNum" sz="quarter" idx="12"/>
          </p:nvPr>
        </p:nvSpPr>
        <p:spPr/>
        <p:txBody>
          <a:bodyPr/>
          <a:lstStyle>
            <a:lvl1pPr defTabSz="457200">
              <a:defRPr/>
            </a:lvl1pPr>
          </a:lstStyle>
          <a:p>
            <a:fld id="{7AF903D3-4082-4C0B-9E9B-7BD4ABBBA952}" type="slidenum">
              <a:rPr lang="es-ES" altLang="es-CL"/>
              <a:pPr/>
              <a:t>‹Nº›</a:t>
            </a:fld>
            <a:endParaRPr lang="es-ES" altLang="es-CL"/>
          </a:p>
        </p:txBody>
      </p:sp>
    </p:spTree>
    <p:extLst>
      <p:ext uri="{BB962C8B-B14F-4D97-AF65-F5344CB8AC3E}">
        <p14:creationId xmlns:p14="http://schemas.microsoft.com/office/powerpoint/2010/main" val="14671840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1026537" y="4695593"/>
            <a:ext cx="11045984" cy="1451304"/>
          </a:xfrm>
        </p:spPr>
        <p:txBody>
          <a:bodyPr anchor="t"/>
          <a:lstStyle>
            <a:lvl1pPr algn="l">
              <a:defRPr sz="4262" b="1" cap="all"/>
            </a:lvl1pPr>
          </a:lstStyle>
          <a:p>
            <a:r>
              <a:rPr lang="es-ES_tradnl"/>
              <a:t>Clic para editar título</a:t>
            </a:r>
            <a:endParaRPr lang="es-ES"/>
          </a:p>
        </p:txBody>
      </p:sp>
      <p:sp>
        <p:nvSpPr>
          <p:cNvPr id="3" name="Marcador de texto 2"/>
          <p:cNvSpPr>
            <a:spLocks noGrp="1"/>
          </p:cNvSpPr>
          <p:nvPr>
            <p:ph type="body" idx="1"/>
          </p:nvPr>
        </p:nvSpPr>
        <p:spPr>
          <a:xfrm>
            <a:off x="1026537" y="3097130"/>
            <a:ext cx="11045984" cy="1598463"/>
          </a:xfrm>
        </p:spPr>
        <p:txBody>
          <a:bodyPr anchor="b"/>
          <a:lstStyle>
            <a:lvl1pPr marL="0" indent="0">
              <a:buNone/>
              <a:defRPr sz="2131">
                <a:solidFill>
                  <a:schemeClr val="tx1">
                    <a:tint val="75000"/>
                  </a:schemeClr>
                </a:solidFill>
              </a:defRPr>
            </a:lvl1pPr>
            <a:lvl2pPr marL="487147" indent="0">
              <a:buNone/>
              <a:defRPr sz="1918">
                <a:solidFill>
                  <a:schemeClr val="tx1">
                    <a:tint val="75000"/>
                  </a:schemeClr>
                </a:solidFill>
              </a:defRPr>
            </a:lvl2pPr>
            <a:lvl3pPr marL="974293" indent="0">
              <a:buNone/>
              <a:defRPr sz="1705">
                <a:solidFill>
                  <a:schemeClr val="tx1">
                    <a:tint val="75000"/>
                  </a:schemeClr>
                </a:solidFill>
              </a:defRPr>
            </a:lvl3pPr>
            <a:lvl4pPr marL="1461440" indent="0">
              <a:buNone/>
              <a:defRPr sz="1492">
                <a:solidFill>
                  <a:schemeClr val="tx1">
                    <a:tint val="75000"/>
                  </a:schemeClr>
                </a:solidFill>
              </a:defRPr>
            </a:lvl4pPr>
            <a:lvl5pPr marL="1948586" indent="0">
              <a:buNone/>
              <a:defRPr sz="1492">
                <a:solidFill>
                  <a:schemeClr val="tx1">
                    <a:tint val="75000"/>
                  </a:schemeClr>
                </a:solidFill>
              </a:defRPr>
            </a:lvl5pPr>
            <a:lvl6pPr marL="2435733" indent="0">
              <a:buNone/>
              <a:defRPr sz="1492">
                <a:solidFill>
                  <a:schemeClr val="tx1">
                    <a:tint val="75000"/>
                  </a:schemeClr>
                </a:solidFill>
              </a:defRPr>
            </a:lvl6pPr>
            <a:lvl7pPr marL="2922880" indent="0">
              <a:buNone/>
              <a:defRPr sz="1492">
                <a:solidFill>
                  <a:schemeClr val="tx1">
                    <a:tint val="75000"/>
                  </a:schemeClr>
                </a:solidFill>
              </a:defRPr>
            </a:lvl7pPr>
            <a:lvl8pPr marL="3410026" indent="0">
              <a:buNone/>
              <a:defRPr sz="1492">
                <a:solidFill>
                  <a:schemeClr val="tx1">
                    <a:tint val="75000"/>
                  </a:schemeClr>
                </a:solidFill>
              </a:defRPr>
            </a:lvl8pPr>
            <a:lvl9pPr marL="3897173" indent="0">
              <a:buNone/>
              <a:defRPr sz="1492">
                <a:solidFill>
                  <a:schemeClr val="tx1">
                    <a:tint val="75000"/>
                  </a:schemeClr>
                </a:solidFill>
              </a:defRPr>
            </a:lvl9pPr>
          </a:lstStyle>
          <a:p>
            <a:pPr lvl="0"/>
            <a:r>
              <a:rPr lang="es-ES_tradnl"/>
              <a:t>Haga clic para modificar el estilo de texto del patrón</a:t>
            </a:r>
          </a:p>
        </p:txBody>
      </p:sp>
      <p:sp>
        <p:nvSpPr>
          <p:cNvPr id="4" name="Marcador de fecha 3">
            <a:extLst>
              <a:ext uri="{FF2B5EF4-FFF2-40B4-BE49-F238E27FC236}">
                <a16:creationId xmlns:a16="http://schemas.microsoft.com/office/drawing/2014/main" xmlns="" id="{39E7C2FB-C50C-40B7-8E93-2C5B391EF0A9}"/>
              </a:ext>
            </a:extLst>
          </p:cNvPr>
          <p:cNvSpPr>
            <a:spLocks noGrp="1"/>
          </p:cNvSpPr>
          <p:nvPr>
            <p:ph type="dt" sz="half" idx="10"/>
          </p:nvPr>
        </p:nvSpPr>
        <p:spPr/>
        <p:txBody>
          <a:bodyPr/>
          <a:lstStyle>
            <a:lvl1pPr defTabSz="457200">
              <a:defRPr/>
            </a:lvl1pPr>
          </a:lstStyle>
          <a:p>
            <a:pPr>
              <a:defRPr/>
            </a:pPr>
            <a:fld id="{893DC925-76F1-41A8-91E6-EB1EC4710E9F}" type="datetime1">
              <a:rPr lang="es-CL"/>
              <a:pPr>
                <a:defRPr/>
              </a:pPr>
              <a:t>01-06-2022</a:t>
            </a:fld>
            <a:endParaRPr lang="es-ES"/>
          </a:p>
        </p:txBody>
      </p:sp>
      <p:sp>
        <p:nvSpPr>
          <p:cNvPr id="5" name="Marcador de pie de página 4">
            <a:extLst>
              <a:ext uri="{FF2B5EF4-FFF2-40B4-BE49-F238E27FC236}">
                <a16:creationId xmlns:a16="http://schemas.microsoft.com/office/drawing/2014/main" xmlns="" id="{33C83533-2172-4100-A505-33B299B7A972}"/>
              </a:ext>
            </a:extLst>
          </p:cNvPr>
          <p:cNvSpPr>
            <a:spLocks noGrp="1"/>
          </p:cNvSpPr>
          <p:nvPr>
            <p:ph type="ftr" sz="quarter" idx="11"/>
          </p:nvPr>
        </p:nvSpPr>
        <p:spPr/>
        <p:txBody>
          <a:bodyPr/>
          <a:lstStyle>
            <a:lvl1pPr defTabSz="457200">
              <a:defRPr/>
            </a:lvl1pPr>
          </a:lstStyle>
          <a:p>
            <a:pPr>
              <a:defRPr/>
            </a:pPr>
            <a:endParaRPr lang="es-ES"/>
          </a:p>
        </p:txBody>
      </p:sp>
      <p:sp>
        <p:nvSpPr>
          <p:cNvPr id="6" name="Marcador de número de diapositiva 5">
            <a:extLst>
              <a:ext uri="{FF2B5EF4-FFF2-40B4-BE49-F238E27FC236}">
                <a16:creationId xmlns:a16="http://schemas.microsoft.com/office/drawing/2014/main" xmlns="" id="{A8108ED2-596E-44A2-B8AE-3BA590A51F81}"/>
              </a:ext>
            </a:extLst>
          </p:cNvPr>
          <p:cNvSpPr>
            <a:spLocks noGrp="1"/>
          </p:cNvSpPr>
          <p:nvPr>
            <p:ph type="sldNum" sz="quarter" idx="12"/>
          </p:nvPr>
        </p:nvSpPr>
        <p:spPr/>
        <p:txBody>
          <a:bodyPr/>
          <a:lstStyle>
            <a:lvl1pPr defTabSz="457200">
              <a:defRPr/>
            </a:lvl1pPr>
          </a:lstStyle>
          <a:p>
            <a:fld id="{E2A01B9F-A996-45A9-95BA-DA1D33132A2B}" type="slidenum">
              <a:rPr lang="es-ES" altLang="es-CL"/>
              <a:pPr/>
              <a:t>‹Nº›</a:t>
            </a:fld>
            <a:endParaRPr lang="es-ES" altLang="es-CL"/>
          </a:p>
        </p:txBody>
      </p:sp>
    </p:spTree>
    <p:extLst>
      <p:ext uri="{BB962C8B-B14F-4D97-AF65-F5344CB8AC3E}">
        <p14:creationId xmlns:p14="http://schemas.microsoft.com/office/powerpoint/2010/main" val="13333699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649764" y="1705028"/>
            <a:ext cx="5739580" cy="4822456"/>
          </a:xfrm>
        </p:spPr>
        <p:txBody>
          <a:bodyPr/>
          <a:lstStyle>
            <a:lvl1pPr>
              <a:defRPr sz="2983"/>
            </a:lvl1pPr>
            <a:lvl2pPr>
              <a:defRPr sz="2557"/>
            </a:lvl2pPr>
            <a:lvl3pPr>
              <a:defRPr sz="2131"/>
            </a:lvl3pPr>
            <a:lvl4pPr>
              <a:defRPr sz="1918"/>
            </a:lvl4pPr>
            <a:lvl5pPr>
              <a:defRPr sz="1918"/>
            </a:lvl5pPr>
            <a:lvl6pPr>
              <a:defRPr sz="1918"/>
            </a:lvl6pPr>
            <a:lvl7pPr>
              <a:defRPr sz="1918"/>
            </a:lvl7pPr>
            <a:lvl8pPr>
              <a:defRPr sz="1918"/>
            </a:lvl8pPr>
            <a:lvl9pPr>
              <a:defRPr sz="1918"/>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6605931" y="1705028"/>
            <a:ext cx="5739580" cy="4822456"/>
          </a:xfrm>
        </p:spPr>
        <p:txBody>
          <a:bodyPr/>
          <a:lstStyle>
            <a:lvl1pPr>
              <a:defRPr sz="2983"/>
            </a:lvl1pPr>
            <a:lvl2pPr>
              <a:defRPr sz="2557"/>
            </a:lvl2pPr>
            <a:lvl3pPr>
              <a:defRPr sz="2131"/>
            </a:lvl3pPr>
            <a:lvl4pPr>
              <a:defRPr sz="1918"/>
            </a:lvl4pPr>
            <a:lvl5pPr>
              <a:defRPr sz="1918"/>
            </a:lvl5pPr>
            <a:lvl6pPr>
              <a:defRPr sz="1918"/>
            </a:lvl6pPr>
            <a:lvl7pPr>
              <a:defRPr sz="1918"/>
            </a:lvl7pPr>
            <a:lvl8pPr>
              <a:defRPr sz="1918"/>
            </a:lvl8pPr>
            <a:lvl9pPr>
              <a:defRPr sz="1918"/>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a:extLst>
              <a:ext uri="{FF2B5EF4-FFF2-40B4-BE49-F238E27FC236}">
                <a16:creationId xmlns:a16="http://schemas.microsoft.com/office/drawing/2014/main" xmlns="" id="{921E8858-DED7-4C7D-AB00-122B24F3951F}"/>
              </a:ext>
            </a:extLst>
          </p:cNvPr>
          <p:cNvSpPr>
            <a:spLocks noGrp="1"/>
          </p:cNvSpPr>
          <p:nvPr>
            <p:ph type="dt" sz="half" idx="10"/>
          </p:nvPr>
        </p:nvSpPr>
        <p:spPr/>
        <p:txBody>
          <a:bodyPr/>
          <a:lstStyle>
            <a:lvl1pPr defTabSz="457200">
              <a:defRPr/>
            </a:lvl1pPr>
          </a:lstStyle>
          <a:p>
            <a:pPr>
              <a:defRPr/>
            </a:pPr>
            <a:fld id="{5E6A535F-1406-4635-A1EC-B1311903E9ED}" type="datetime1">
              <a:rPr lang="es-CL"/>
              <a:pPr>
                <a:defRPr/>
              </a:pPr>
              <a:t>01-06-2022</a:t>
            </a:fld>
            <a:endParaRPr lang="es-ES"/>
          </a:p>
        </p:txBody>
      </p:sp>
      <p:sp>
        <p:nvSpPr>
          <p:cNvPr id="6" name="Marcador de pie de página 5">
            <a:extLst>
              <a:ext uri="{FF2B5EF4-FFF2-40B4-BE49-F238E27FC236}">
                <a16:creationId xmlns:a16="http://schemas.microsoft.com/office/drawing/2014/main" xmlns="" id="{6DC8D141-649A-488C-8C99-EAC0D8AC2808}"/>
              </a:ext>
            </a:extLst>
          </p:cNvPr>
          <p:cNvSpPr>
            <a:spLocks noGrp="1"/>
          </p:cNvSpPr>
          <p:nvPr>
            <p:ph type="ftr" sz="quarter" idx="11"/>
          </p:nvPr>
        </p:nvSpPr>
        <p:spPr/>
        <p:txBody>
          <a:bodyPr/>
          <a:lstStyle>
            <a:lvl1pPr defTabSz="457200">
              <a:defRPr/>
            </a:lvl1pPr>
          </a:lstStyle>
          <a:p>
            <a:pPr>
              <a:defRPr/>
            </a:pPr>
            <a:endParaRPr lang="es-ES"/>
          </a:p>
        </p:txBody>
      </p:sp>
      <p:sp>
        <p:nvSpPr>
          <p:cNvPr id="7" name="Marcador de número de diapositiva 6">
            <a:extLst>
              <a:ext uri="{FF2B5EF4-FFF2-40B4-BE49-F238E27FC236}">
                <a16:creationId xmlns:a16="http://schemas.microsoft.com/office/drawing/2014/main" xmlns="" id="{82F826E8-631E-4278-B01B-41C40CC1CBCD}"/>
              </a:ext>
            </a:extLst>
          </p:cNvPr>
          <p:cNvSpPr>
            <a:spLocks noGrp="1"/>
          </p:cNvSpPr>
          <p:nvPr>
            <p:ph type="sldNum" sz="quarter" idx="12"/>
          </p:nvPr>
        </p:nvSpPr>
        <p:spPr/>
        <p:txBody>
          <a:bodyPr/>
          <a:lstStyle>
            <a:lvl1pPr defTabSz="457200">
              <a:defRPr/>
            </a:lvl1pPr>
          </a:lstStyle>
          <a:p>
            <a:fld id="{44EC179C-0D69-4090-93D9-63926DC89F03}" type="slidenum">
              <a:rPr lang="es-ES" altLang="es-CL"/>
              <a:pPr/>
              <a:t>‹Nº›</a:t>
            </a:fld>
            <a:endParaRPr lang="es-ES" altLang="es-CL"/>
          </a:p>
        </p:txBody>
      </p:sp>
    </p:spTree>
    <p:extLst>
      <p:ext uri="{BB962C8B-B14F-4D97-AF65-F5344CB8AC3E}">
        <p14:creationId xmlns:p14="http://schemas.microsoft.com/office/powerpoint/2010/main" val="20426601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649764" y="1635677"/>
            <a:ext cx="5741837" cy="681672"/>
          </a:xfrm>
        </p:spPr>
        <p:txBody>
          <a:bodyPr anchor="b"/>
          <a:lstStyle>
            <a:lvl1pPr marL="0" indent="0">
              <a:buNone/>
              <a:defRPr sz="2557" b="1"/>
            </a:lvl1pPr>
            <a:lvl2pPr marL="487147" indent="0">
              <a:buNone/>
              <a:defRPr sz="2131" b="1"/>
            </a:lvl2pPr>
            <a:lvl3pPr marL="974293" indent="0">
              <a:buNone/>
              <a:defRPr sz="1918" b="1"/>
            </a:lvl3pPr>
            <a:lvl4pPr marL="1461440" indent="0">
              <a:buNone/>
              <a:defRPr sz="1705" b="1"/>
            </a:lvl4pPr>
            <a:lvl5pPr marL="1948586" indent="0">
              <a:buNone/>
              <a:defRPr sz="1705" b="1"/>
            </a:lvl5pPr>
            <a:lvl6pPr marL="2435733" indent="0">
              <a:buNone/>
              <a:defRPr sz="1705" b="1"/>
            </a:lvl6pPr>
            <a:lvl7pPr marL="2922880" indent="0">
              <a:buNone/>
              <a:defRPr sz="1705" b="1"/>
            </a:lvl7pPr>
            <a:lvl8pPr marL="3410026" indent="0">
              <a:buNone/>
              <a:defRPr sz="1705" b="1"/>
            </a:lvl8pPr>
            <a:lvl9pPr marL="3897173" indent="0">
              <a:buNone/>
              <a:defRPr sz="1705" b="1"/>
            </a:lvl9pPr>
          </a:lstStyle>
          <a:p>
            <a:pPr lvl="0"/>
            <a:r>
              <a:rPr lang="es-ES_tradnl"/>
              <a:t>Haga clic para modificar el estilo de texto del patrón</a:t>
            </a:r>
          </a:p>
        </p:txBody>
      </p:sp>
      <p:sp>
        <p:nvSpPr>
          <p:cNvPr id="4" name="Marcador de contenido 3"/>
          <p:cNvSpPr>
            <a:spLocks noGrp="1"/>
          </p:cNvSpPr>
          <p:nvPr>
            <p:ph sz="half" idx="2"/>
          </p:nvPr>
        </p:nvSpPr>
        <p:spPr>
          <a:xfrm>
            <a:off x="649764" y="2317350"/>
            <a:ext cx="5741837" cy="4210134"/>
          </a:xfrm>
        </p:spPr>
        <p:txBody>
          <a:bodyPr/>
          <a:lstStyle>
            <a:lvl1pPr>
              <a:defRPr sz="2557"/>
            </a:lvl1pPr>
            <a:lvl2pPr>
              <a:defRPr sz="2131"/>
            </a:lvl2pPr>
            <a:lvl3pPr>
              <a:defRPr sz="1918"/>
            </a:lvl3pPr>
            <a:lvl4pPr>
              <a:defRPr sz="1705"/>
            </a:lvl4pPr>
            <a:lvl5pPr>
              <a:defRPr sz="1705"/>
            </a:lvl5pPr>
            <a:lvl6pPr>
              <a:defRPr sz="1705"/>
            </a:lvl6pPr>
            <a:lvl7pPr>
              <a:defRPr sz="1705"/>
            </a:lvl7pPr>
            <a:lvl8pPr>
              <a:defRPr sz="1705"/>
            </a:lvl8pPr>
            <a:lvl9pPr>
              <a:defRPr sz="1705"/>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6601420" y="1635677"/>
            <a:ext cx="5744092" cy="681672"/>
          </a:xfrm>
        </p:spPr>
        <p:txBody>
          <a:bodyPr anchor="b"/>
          <a:lstStyle>
            <a:lvl1pPr marL="0" indent="0">
              <a:buNone/>
              <a:defRPr sz="2557" b="1"/>
            </a:lvl1pPr>
            <a:lvl2pPr marL="487147" indent="0">
              <a:buNone/>
              <a:defRPr sz="2131" b="1"/>
            </a:lvl2pPr>
            <a:lvl3pPr marL="974293" indent="0">
              <a:buNone/>
              <a:defRPr sz="1918" b="1"/>
            </a:lvl3pPr>
            <a:lvl4pPr marL="1461440" indent="0">
              <a:buNone/>
              <a:defRPr sz="1705" b="1"/>
            </a:lvl4pPr>
            <a:lvl5pPr marL="1948586" indent="0">
              <a:buNone/>
              <a:defRPr sz="1705" b="1"/>
            </a:lvl5pPr>
            <a:lvl6pPr marL="2435733" indent="0">
              <a:buNone/>
              <a:defRPr sz="1705" b="1"/>
            </a:lvl6pPr>
            <a:lvl7pPr marL="2922880" indent="0">
              <a:buNone/>
              <a:defRPr sz="1705" b="1"/>
            </a:lvl7pPr>
            <a:lvl8pPr marL="3410026" indent="0">
              <a:buNone/>
              <a:defRPr sz="1705" b="1"/>
            </a:lvl8pPr>
            <a:lvl9pPr marL="3897173" indent="0">
              <a:buNone/>
              <a:defRPr sz="1705"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601420" y="2317350"/>
            <a:ext cx="5744092" cy="4210134"/>
          </a:xfrm>
        </p:spPr>
        <p:txBody>
          <a:bodyPr/>
          <a:lstStyle>
            <a:lvl1pPr>
              <a:defRPr sz="2557"/>
            </a:lvl1pPr>
            <a:lvl2pPr>
              <a:defRPr sz="2131"/>
            </a:lvl2pPr>
            <a:lvl3pPr>
              <a:defRPr sz="1918"/>
            </a:lvl3pPr>
            <a:lvl4pPr>
              <a:defRPr sz="1705"/>
            </a:lvl4pPr>
            <a:lvl5pPr>
              <a:defRPr sz="1705"/>
            </a:lvl5pPr>
            <a:lvl6pPr>
              <a:defRPr sz="1705"/>
            </a:lvl6pPr>
            <a:lvl7pPr>
              <a:defRPr sz="1705"/>
            </a:lvl7pPr>
            <a:lvl8pPr>
              <a:defRPr sz="1705"/>
            </a:lvl8pPr>
            <a:lvl9pPr>
              <a:defRPr sz="1705"/>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a:extLst>
              <a:ext uri="{FF2B5EF4-FFF2-40B4-BE49-F238E27FC236}">
                <a16:creationId xmlns:a16="http://schemas.microsoft.com/office/drawing/2014/main" xmlns="" id="{8B42F788-B2D2-42B0-B10F-2D3B0EE59CCD}"/>
              </a:ext>
            </a:extLst>
          </p:cNvPr>
          <p:cNvSpPr>
            <a:spLocks noGrp="1"/>
          </p:cNvSpPr>
          <p:nvPr>
            <p:ph type="dt" sz="half" idx="10"/>
          </p:nvPr>
        </p:nvSpPr>
        <p:spPr/>
        <p:txBody>
          <a:bodyPr/>
          <a:lstStyle>
            <a:lvl1pPr defTabSz="457200">
              <a:defRPr/>
            </a:lvl1pPr>
          </a:lstStyle>
          <a:p>
            <a:pPr>
              <a:defRPr/>
            </a:pPr>
            <a:fld id="{C5A69A54-2967-4735-A7FB-26B35FD2F0D8}" type="datetime1">
              <a:rPr lang="es-CL"/>
              <a:pPr>
                <a:defRPr/>
              </a:pPr>
              <a:t>01-06-2022</a:t>
            </a:fld>
            <a:endParaRPr lang="es-ES"/>
          </a:p>
        </p:txBody>
      </p:sp>
      <p:sp>
        <p:nvSpPr>
          <p:cNvPr id="8" name="Marcador de pie de página 7">
            <a:extLst>
              <a:ext uri="{FF2B5EF4-FFF2-40B4-BE49-F238E27FC236}">
                <a16:creationId xmlns:a16="http://schemas.microsoft.com/office/drawing/2014/main" xmlns="" id="{0AD50C31-88C9-48AA-9D7E-A7A05625CC5B}"/>
              </a:ext>
            </a:extLst>
          </p:cNvPr>
          <p:cNvSpPr>
            <a:spLocks noGrp="1"/>
          </p:cNvSpPr>
          <p:nvPr>
            <p:ph type="ftr" sz="quarter" idx="11"/>
          </p:nvPr>
        </p:nvSpPr>
        <p:spPr/>
        <p:txBody>
          <a:bodyPr/>
          <a:lstStyle>
            <a:lvl1pPr defTabSz="457200">
              <a:defRPr/>
            </a:lvl1pPr>
          </a:lstStyle>
          <a:p>
            <a:pPr>
              <a:defRPr/>
            </a:pPr>
            <a:endParaRPr lang="es-ES"/>
          </a:p>
        </p:txBody>
      </p:sp>
      <p:sp>
        <p:nvSpPr>
          <p:cNvPr id="9" name="Marcador de número de diapositiva 8">
            <a:extLst>
              <a:ext uri="{FF2B5EF4-FFF2-40B4-BE49-F238E27FC236}">
                <a16:creationId xmlns:a16="http://schemas.microsoft.com/office/drawing/2014/main" xmlns="" id="{5AC35376-0B62-4897-A768-551BECDFE0E2}"/>
              </a:ext>
            </a:extLst>
          </p:cNvPr>
          <p:cNvSpPr>
            <a:spLocks noGrp="1"/>
          </p:cNvSpPr>
          <p:nvPr>
            <p:ph type="sldNum" sz="quarter" idx="12"/>
          </p:nvPr>
        </p:nvSpPr>
        <p:spPr/>
        <p:txBody>
          <a:bodyPr/>
          <a:lstStyle>
            <a:lvl1pPr defTabSz="457200">
              <a:defRPr/>
            </a:lvl1pPr>
          </a:lstStyle>
          <a:p>
            <a:fld id="{E27881B4-D4EC-4CCF-ACEF-7CD99C69A9CF}" type="slidenum">
              <a:rPr lang="es-ES" altLang="es-CL"/>
              <a:pPr/>
              <a:t>‹Nº›</a:t>
            </a:fld>
            <a:endParaRPr lang="es-ES" altLang="es-CL"/>
          </a:p>
        </p:txBody>
      </p:sp>
    </p:spTree>
    <p:extLst>
      <p:ext uri="{BB962C8B-B14F-4D97-AF65-F5344CB8AC3E}">
        <p14:creationId xmlns:p14="http://schemas.microsoft.com/office/powerpoint/2010/main" val="37650461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a:extLst>
              <a:ext uri="{FF2B5EF4-FFF2-40B4-BE49-F238E27FC236}">
                <a16:creationId xmlns:a16="http://schemas.microsoft.com/office/drawing/2014/main" xmlns="" id="{1329C27C-67C5-4DBF-AB7A-2359EF26EDAD}"/>
              </a:ext>
            </a:extLst>
          </p:cNvPr>
          <p:cNvSpPr>
            <a:spLocks noGrp="1"/>
          </p:cNvSpPr>
          <p:nvPr>
            <p:ph type="dt" sz="half" idx="10"/>
          </p:nvPr>
        </p:nvSpPr>
        <p:spPr/>
        <p:txBody>
          <a:bodyPr/>
          <a:lstStyle>
            <a:lvl1pPr defTabSz="457200">
              <a:defRPr/>
            </a:lvl1pPr>
          </a:lstStyle>
          <a:p>
            <a:pPr>
              <a:defRPr/>
            </a:pPr>
            <a:fld id="{11A3CD24-A751-498D-BA15-FE70EA41F1C6}" type="datetime1">
              <a:rPr lang="es-CL"/>
              <a:pPr>
                <a:defRPr/>
              </a:pPr>
              <a:t>01-06-2022</a:t>
            </a:fld>
            <a:endParaRPr lang="es-ES"/>
          </a:p>
        </p:txBody>
      </p:sp>
      <p:sp>
        <p:nvSpPr>
          <p:cNvPr id="4" name="Marcador de pie de página 3">
            <a:extLst>
              <a:ext uri="{FF2B5EF4-FFF2-40B4-BE49-F238E27FC236}">
                <a16:creationId xmlns:a16="http://schemas.microsoft.com/office/drawing/2014/main" xmlns="" id="{57C1BE5E-23A3-486C-ABEF-FF606C5B07B4}"/>
              </a:ext>
            </a:extLst>
          </p:cNvPr>
          <p:cNvSpPr>
            <a:spLocks noGrp="1"/>
          </p:cNvSpPr>
          <p:nvPr>
            <p:ph type="ftr" sz="quarter" idx="11"/>
          </p:nvPr>
        </p:nvSpPr>
        <p:spPr/>
        <p:txBody>
          <a:bodyPr/>
          <a:lstStyle>
            <a:lvl1pPr defTabSz="457200">
              <a:defRPr/>
            </a:lvl1pPr>
          </a:lstStyle>
          <a:p>
            <a:pPr>
              <a:defRPr/>
            </a:pPr>
            <a:endParaRPr lang="es-ES"/>
          </a:p>
        </p:txBody>
      </p:sp>
      <p:sp>
        <p:nvSpPr>
          <p:cNvPr id="5" name="Marcador de número de diapositiva 4">
            <a:extLst>
              <a:ext uri="{FF2B5EF4-FFF2-40B4-BE49-F238E27FC236}">
                <a16:creationId xmlns:a16="http://schemas.microsoft.com/office/drawing/2014/main" xmlns="" id="{D3C08759-12C9-4D16-9871-8A19EDBC0457}"/>
              </a:ext>
            </a:extLst>
          </p:cNvPr>
          <p:cNvSpPr>
            <a:spLocks noGrp="1"/>
          </p:cNvSpPr>
          <p:nvPr>
            <p:ph type="sldNum" sz="quarter" idx="12"/>
          </p:nvPr>
        </p:nvSpPr>
        <p:spPr/>
        <p:txBody>
          <a:bodyPr/>
          <a:lstStyle>
            <a:lvl1pPr defTabSz="457200">
              <a:defRPr/>
            </a:lvl1pPr>
          </a:lstStyle>
          <a:p>
            <a:fld id="{4DC5AAC4-E97C-4C17-B133-F805643CADEF}" type="slidenum">
              <a:rPr lang="es-ES" altLang="es-CL"/>
              <a:pPr/>
              <a:t>‹Nº›</a:t>
            </a:fld>
            <a:endParaRPr lang="es-ES" altLang="es-CL"/>
          </a:p>
        </p:txBody>
      </p:sp>
    </p:spTree>
    <p:extLst>
      <p:ext uri="{BB962C8B-B14F-4D97-AF65-F5344CB8AC3E}">
        <p14:creationId xmlns:p14="http://schemas.microsoft.com/office/powerpoint/2010/main" val="22028948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07BFDB80-7A2D-459E-9B8E-6A823580ED2D}"/>
              </a:ext>
            </a:extLst>
          </p:cNvPr>
          <p:cNvSpPr>
            <a:spLocks noGrp="1"/>
          </p:cNvSpPr>
          <p:nvPr>
            <p:ph type="dt" sz="half" idx="10"/>
          </p:nvPr>
        </p:nvSpPr>
        <p:spPr/>
        <p:txBody>
          <a:bodyPr/>
          <a:lstStyle>
            <a:lvl1pPr defTabSz="457200">
              <a:defRPr/>
            </a:lvl1pPr>
          </a:lstStyle>
          <a:p>
            <a:pPr>
              <a:defRPr/>
            </a:pPr>
            <a:fld id="{50FA0FEB-C54A-40B4-BEF4-95CC62F84A76}" type="datetime1">
              <a:rPr lang="es-CL"/>
              <a:pPr>
                <a:defRPr/>
              </a:pPr>
              <a:t>01-06-2022</a:t>
            </a:fld>
            <a:endParaRPr lang="es-ES"/>
          </a:p>
        </p:txBody>
      </p:sp>
      <p:sp>
        <p:nvSpPr>
          <p:cNvPr id="3" name="Marcador de pie de página 2">
            <a:extLst>
              <a:ext uri="{FF2B5EF4-FFF2-40B4-BE49-F238E27FC236}">
                <a16:creationId xmlns:a16="http://schemas.microsoft.com/office/drawing/2014/main" xmlns="" id="{57C37A4A-53E2-4191-B2E1-9C4A071E9F4E}"/>
              </a:ext>
            </a:extLst>
          </p:cNvPr>
          <p:cNvSpPr>
            <a:spLocks noGrp="1"/>
          </p:cNvSpPr>
          <p:nvPr>
            <p:ph type="ftr" sz="quarter" idx="11"/>
          </p:nvPr>
        </p:nvSpPr>
        <p:spPr/>
        <p:txBody>
          <a:bodyPr/>
          <a:lstStyle>
            <a:lvl1pPr defTabSz="457200">
              <a:defRPr/>
            </a:lvl1pPr>
          </a:lstStyle>
          <a:p>
            <a:pPr>
              <a:defRPr/>
            </a:pPr>
            <a:endParaRPr lang="es-ES"/>
          </a:p>
        </p:txBody>
      </p:sp>
      <p:sp>
        <p:nvSpPr>
          <p:cNvPr id="4" name="Marcador de número de diapositiva 3">
            <a:extLst>
              <a:ext uri="{FF2B5EF4-FFF2-40B4-BE49-F238E27FC236}">
                <a16:creationId xmlns:a16="http://schemas.microsoft.com/office/drawing/2014/main" xmlns="" id="{D173381F-A3AE-4891-A405-7C1BEBB3F183}"/>
              </a:ext>
            </a:extLst>
          </p:cNvPr>
          <p:cNvSpPr>
            <a:spLocks noGrp="1"/>
          </p:cNvSpPr>
          <p:nvPr>
            <p:ph type="sldNum" sz="quarter" idx="12"/>
          </p:nvPr>
        </p:nvSpPr>
        <p:spPr/>
        <p:txBody>
          <a:bodyPr/>
          <a:lstStyle>
            <a:lvl1pPr defTabSz="457200">
              <a:defRPr/>
            </a:lvl1pPr>
          </a:lstStyle>
          <a:p>
            <a:fld id="{6828C20B-ED5E-4E27-BB3F-0CE2C62F7528}" type="slidenum">
              <a:rPr lang="es-ES" altLang="es-CL"/>
              <a:pPr/>
              <a:t>‹Nº›</a:t>
            </a:fld>
            <a:endParaRPr lang="es-ES" altLang="es-CL"/>
          </a:p>
        </p:txBody>
      </p:sp>
    </p:spTree>
    <p:extLst>
      <p:ext uri="{BB962C8B-B14F-4D97-AF65-F5344CB8AC3E}">
        <p14:creationId xmlns:p14="http://schemas.microsoft.com/office/powerpoint/2010/main" val="29769013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49764" y="290937"/>
            <a:ext cx="4275356" cy="1238175"/>
          </a:xfrm>
        </p:spPr>
        <p:txBody>
          <a:bodyPr anchor="b"/>
          <a:lstStyle>
            <a:lvl1pPr algn="l">
              <a:defRPr sz="2131" b="1"/>
            </a:lvl1pPr>
          </a:lstStyle>
          <a:p>
            <a:r>
              <a:rPr lang="es-ES_tradnl"/>
              <a:t>Clic para editar título</a:t>
            </a:r>
            <a:endParaRPr lang="es-ES"/>
          </a:p>
        </p:txBody>
      </p:sp>
      <p:sp>
        <p:nvSpPr>
          <p:cNvPr id="3" name="Marcador de contenido 2"/>
          <p:cNvSpPr>
            <a:spLocks noGrp="1"/>
          </p:cNvSpPr>
          <p:nvPr>
            <p:ph idx="1"/>
          </p:nvPr>
        </p:nvSpPr>
        <p:spPr>
          <a:xfrm>
            <a:off x="5080791" y="290938"/>
            <a:ext cx="7264720" cy="6236547"/>
          </a:xfrm>
        </p:spPr>
        <p:txBody>
          <a:bodyPr/>
          <a:lstStyle>
            <a:lvl1pPr>
              <a:defRPr sz="3410"/>
            </a:lvl1pPr>
            <a:lvl2pPr>
              <a:defRPr sz="2983"/>
            </a:lvl2pPr>
            <a:lvl3pPr>
              <a:defRPr sz="2557"/>
            </a:lvl3pPr>
            <a:lvl4pPr>
              <a:defRPr sz="2131"/>
            </a:lvl4pPr>
            <a:lvl5pPr>
              <a:defRPr sz="2131"/>
            </a:lvl5pPr>
            <a:lvl6pPr>
              <a:defRPr sz="2131"/>
            </a:lvl6pPr>
            <a:lvl7pPr>
              <a:defRPr sz="2131"/>
            </a:lvl7pPr>
            <a:lvl8pPr>
              <a:defRPr sz="2131"/>
            </a:lvl8pPr>
            <a:lvl9pPr>
              <a:defRPr sz="2131"/>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649764" y="1529113"/>
            <a:ext cx="4275356" cy="4998371"/>
          </a:xfrm>
        </p:spPr>
        <p:txBody>
          <a:bodyPr/>
          <a:lstStyle>
            <a:lvl1pPr marL="0" indent="0">
              <a:buNone/>
              <a:defRPr sz="1492"/>
            </a:lvl1pPr>
            <a:lvl2pPr marL="487147" indent="0">
              <a:buNone/>
              <a:defRPr sz="1279"/>
            </a:lvl2pPr>
            <a:lvl3pPr marL="974293" indent="0">
              <a:buNone/>
              <a:defRPr sz="1066"/>
            </a:lvl3pPr>
            <a:lvl4pPr marL="1461440" indent="0">
              <a:buNone/>
              <a:defRPr sz="959"/>
            </a:lvl4pPr>
            <a:lvl5pPr marL="1948586" indent="0">
              <a:buNone/>
              <a:defRPr sz="959"/>
            </a:lvl5pPr>
            <a:lvl6pPr marL="2435733" indent="0">
              <a:buNone/>
              <a:defRPr sz="959"/>
            </a:lvl6pPr>
            <a:lvl7pPr marL="2922880" indent="0">
              <a:buNone/>
              <a:defRPr sz="959"/>
            </a:lvl7pPr>
            <a:lvl8pPr marL="3410026" indent="0">
              <a:buNone/>
              <a:defRPr sz="959"/>
            </a:lvl8pPr>
            <a:lvl9pPr marL="3897173" indent="0">
              <a:buNone/>
              <a:defRPr sz="959"/>
            </a:lvl9pPr>
          </a:lstStyle>
          <a:p>
            <a:pPr lvl="0"/>
            <a:r>
              <a:rPr lang="es-ES_tradnl"/>
              <a:t>Haga clic para modificar el estilo de texto del patrón</a:t>
            </a:r>
          </a:p>
        </p:txBody>
      </p:sp>
      <p:sp>
        <p:nvSpPr>
          <p:cNvPr id="5" name="Marcador de fecha 4">
            <a:extLst>
              <a:ext uri="{FF2B5EF4-FFF2-40B4-BE49-F238E27FC236}">
                <a16:creationId xmlns:a16="http://schemas.microsoft.com/office/drawing/2014/main" xmlns="" id="{A8356B8D-3436-415C-BFD7-1A63D8ED4E17}"/>
              </a:ext>
            </a:extLst>
          </p:cNvPr>
          <p:cNvSpPr>
            <a:spLocks noGrp="1"/>
          </p:cNvSpPr>
          <p:nvPr>
            <p:ph type="dt" sz="half" idx="10"/>
          </p:nvPr>
        </p:nvSpPr>
        <p:spPr/>
        <p:txBody>
          <a:bodyPr/>
          <a:lstStyle>
            <a:lvl1pPr defTabSz="457200">
              <a:defRPr/>
            </a:lvl1pPr>
          </a:lstStyle>
          <a:p>
            <a:pPr>
              <a:defRPr/>
            </a:pPr>
            <a:fld id="{20958561-4D4D-454F-9911-583C1465A89F}" type="datetime1">
              <a:rPr lang="es-CL"/>
              <a:pPr>
                <a:defRPr/>
              </a:pPr>
              <a:t>01-06-2022</a:t>
            </a:fld>
            <a:endParaRPr lang="es-ES"/>
          </a:p>
        </p:txBody>
      </p:sp>
      <p:sp>
        <p:nvSpPr>
          <p:cNvPr id="6" name="Marcador de pie de página 5">
            <a:extLst>
              <a:ext uri="{FF2B5EF4-FFF2-40B4-BE49-F238E27FC236}">
                <a16:creationId xmlns:a16="http://schemas.microsoft.com/office/drawing/2014/main" xmlns="" id="{9C01B666-BAFE-4A0E-BB17-91C1E6DC0121}"/>
              </a:ext>
            </a:extLst>
          </p:cNvPr>
          <p:cNvSpPr>
            <a:spLocks noGrp="1"/>
          </p:cNvSpPr>
          <p:nvPr>
            <p:ph type="ftr" sz="quarter" idx="11"/>
          </p:nvPr>
        </p:nvSpPr>
        <p:spPr/>
        <p:txBody>
          <a:bodyPr/>
          <a:lstStyle>
            <a:lvl1pPr defTabSz="457200">
              <a:defRPr/>
            </a:lvl1pPr>
          </a:lstStyle>
          <a:p>
            <a:pPr>
              <a:defRPr/>
            </a:pPr>
            <a:endParaRPr lang="es-ES"/>
          </a:p>
        </p:txBody>
      </p:sp>
      <p:sp>
        <p:nvSpPr>
          <p:cNvPr id="7" name="Marcador de número de diapositiva 6">
            <a:extLst>
              <a:ext uri="{FF2B5EF4-FFF2-40B4-BE49-F238E27FC236}">
                <a16:creationId xmlns:a16="http://schemas.microsoft.com/office/drawing/2014/main" xmlns="" id="{877628BE-810D-4023-AE5E-FC225DF952F8}"/>
              </a:ext>
            </a:extLst>
          </p:cNvPr>
          <p:cNvSpPr>
            <a:spLocks noGrp="1"/>
          </p:cNvSpPr>
          <p:nvPr>
            <p:ph type="sldNum" sz="quarter" idx="12"/>
          </p:nvPr>
        </p:nvSpPr>
        <p:spPr/>
        <p:txBody>
          <a:bodyPr/>
          <a:lstStyle>
            <a:lvl1pPr defTabSz="457200">
              <a:defRPr/>
            </a:lvl1pPr>
          </a:lstStyle>
          <a:p>
            <a:fld id="{5365842E-BDF6-4E94-AA9F-8981A6AB81B3}" type="slidenum">
              <a:rPr lang="es-ES" altLang="es-CL"/>
              <a:pPr/>
              <a:t>‹Nº›</a:t>
            </a:fld>
            <a:endParaRPr lang="es-ES" altLang="es-CL"/>
          </a:p>
        </p:txBody>
      </p:sp>
    </p:spTree>
    <p:extLst>
      <p:ext uri="{BB962C8B-B14F-4D97-AF65-F5344CB8AC3E}">
        <p14:creationId xmlns:p14="http://schemas.microsoft.com/office/powerpoint/2010/main" val="2522840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 Compet : Blanco">
    <p:spTree>
      <p:nvGrpSpPr>
        <p:cNvPr id="1" name=""/>
        <p:cNvGrpSpPr/>
        <p:nvPr/>
      </p:nvGrpSpPr>
      <p:grpSpPr>
        <a:xfrm>
          <a:off x="0" y="0"/>
          <a:ext cx="0" cy="0"/>
          <a:chOff x="0" y="0"/>
          <a:chExt cx="0" cy="0"/>
        </a:xfrm>
      </p:grpSpPr>
      <p:cxnSp>
        <p:nvCxnSpPr>
          <p:cNvPr id="2" name="Conector recto 1">
            <a:extLst>
              <a:ext uri="{FF2B5EF4-FFF2-40B4-BE49-F238E27FC236}">
                <a16:creationId xmlns:a16="http://schemas.microsoft.com/office/drawing/2014/main" xmlns="" id="{C70852F9-74E9-43A3-BC29-3D7FF29010FB}"/>
              </a:ext>
            </a:extLst>
          </p:cNvPr>
          <p:cNvCxnSpPr>
            <a:cxnSpLocks/>
          </p:cNvCxnSpPr>
          <p:nvPr userDrawn="1"/>
        </p:nvCxnSpPr>
        <p:spPr>
          <a:xfrm>
            <a:off x="428625" y="6276975"/>
            <a:ext cx="11106150" cy="0"/>
          </a:xfrm>
          <a:prstGeom prst="line">
            <a:avLst/>
          </a:prstGeom>
          <a:ln>
            <a:solidFill>
              <a:schemeClr val="bg1">
                <a:lumMod val="75000"/>
                <a:alpha val="86000"/>
              </a:schemeClr>
            </a:solidFill>
          </a:ln>
        </p:spPr>
        <p:style>
          <a:lnRef idx="1">
            <a:schemeClr val="accent1"/>
          </a:lnRef>
          <a:fillRef idx="0">
            <a:schemeClr val="accent1"/>
          </a:fillRef>
          <a:effectRef idx="0">
            <a:schemeClr val="accent1"/>
          </a:effectRef>
          <a:fontRef idx="minor">
            <a:schemeClr val="tx1"/>
          </a:fontRef>
        </p:style>
      </p:cxnSp>
      <p:sp>
        <p:nvSpPr>
          <p:cNvPr id="3" name="Rectángulo 2">
            <a:extLst>
              <a:ext uri="{FF2B5EF4-FFF2-40B4-BE49-F238E27FC236}">
                <a16:creationId xmlns:a16="http://schemas.microsoft.com/office/drawing/2014/main" xmlns="" id="{D3206551-3ABD-422A-BE22-E4376E87EA56}"/>
              </a:ext>
            </a:extLst>
          </p:cNvPr>
          <p:cNvSpPr>
            <a:spLocks noChangeArrowheads="1"/>
          </p:cNvSpPr>
          <p:nvPr userDrawn="1"/>
        </p:nvSpPr>
        <p:spPr bwMode="auto">
          <a:xfrm rot="16200000">
            <a:off x="10949782" y="5290344"/>
            <a:ext cx="3327400"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ES" altLang="es-CL" sz="1600" b="1">
                <a:solidFill>
                  <a:srgbClr val="7030A0"/>
                </a:solidFill>
              </a:rPr>
              <a:t>Indicadores de competitividad</a:t>
            </a:r>
          </a:p>
        </p:txBody>
      </p:sp>
      <p:sp>
        <p:nvSpPr>
          <p:cNvPr id="4" name="Rectángulo: esquinas redondeadas 17">
            <a:hlinkClick r:id="rId2" action="ppaction://hlinksldjump"/>
            <a:extLst>
              <a:ext uri="{FF2B5EF4-FFF2-40B4-BE49-F238E27FC236}">
                <a16:creationId xmlns:a16="http://schemas.microsoft.com/office/drawing/2014/main" xmlns="" id="{E00032B6-F832-4D34-86A8-4987958E882F}"/>
              </a:ext>
            </a:extLst>
          </p:cNvPr>
          <p:cNvSpPr/>
          <p:nvPr userDrawn="1"/>
        </p:nvSpPr>
        <p:spPr>
          <a:xfrm>
            <a:off x="9988550" y="6534150"/>
            <a:ext cx="1219200" cy="322263"/>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_tradnl" sz="1200" dirty="0"/>
              <a:t>Volver al Índice</a:t>
            </a:r>
          </a:p>
        </p:txBody>
      </p:sp>
      <p:sp>
        <p:nvSpPr>
          <p:cNvPr id="5" name="Slide Number Placeholder 5">
            <a:extLst>
              <a:ext uri="{FF2B5EF4-FFF2-40B4-BE49-F238E27FC236}">
                <a16:creationId xmlns:a16="http://schemas.microsoft.com/office/drawing/2014/main" xmlns="" id="{EC78D855-849E-4208-9498-E4FDF12E0C0C}"/>
              </a:ext>
            </a:extLst>
          </p:cNvPr>
          <p:cNvSpPr>
            <a:spLocks noGrp="1"/>
          </p:cNvSpPr>
          <p:nvPr>
            <p:ph type="sldNum" sz="quarter" idx="10"/>
          </p:nvPr>
        </p:nvSpPr>
        <p:spPr>
          <a:xfrm rot="16200000">
            <a:off x="11811793" y="6396832"/>
            <a:ext cx="1122363" cy="292100"/>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rgbClr val="5C5A58"/>
                </a:solidFill>
              </a:defRPr>
            </a:lvl1pPr>
          </a:lstStyle>
          <a:p>
            <a:r>
              <a:rPr lang="es-ES_tradnl" altLang="es-CL"/>
              <a:t>Página</a:t>
            </a:r>
            <a:r>
              <a:rPr lang="es-ES_tradnl" altLang="es-CL">
                <a:solidFill>
                  <a:schemeClr val="tx1"/>
                </a:solidFill>
              </a:rPr>
              <a:t>  </a:t>
            </a:r>
            <a:fld id="{F8599293-636B-4385-8187-32DD7B07C0A8}" type="slidenum">
              <a:rPr lang="es-ES_tradnl" altLang="es-CL" sz="1300">
                <a:solidFill>
                  <a:srgbClr val="7030A0"/>
                </a:solidFill>
                <a:latin typeface="Arial Black" panose="020B0A04020102020204" pitchFamily="34" charset="0"/>
              </a:rPr>
              <a:pPr/>
              <a:t>‹Nº›</a:t>
            </a:fld>
            <a:endParaRPr lang="es-ES_tradnl" altLang="es-CL" sz="1300">
              <a:solidFill>
                <a:srgbClr val="7030A0"/>
              </a:solidFill>
              <a:latin typeface="Arial Black" panose="020B0A04020102020204" pitchFamily="34" charset="0"/>
            </a:endParaRPr>
          </a:p>
        </p:txBody>
      </p:sp>
    </p:spTree>
    <p:extLst>
      <p:ext uri="{BB962C8B-B14F-4D97-AF65-F5344CB8AC3E}">
        <p14:creationId xmlns:p14="http://schemas.microsoft.com/office/powerpoint/2010/main" val="11175857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547165" y="5115084"/>
            <a:ext cx="7797165" cy="603865"/>
          </a:xfrm>
        </p:spPr>
        <p:txBody>
          <a:bodyPr anchor="b"/>
          <a:lstStyle>
            <a:lvl1pPr algn="l">
              <a:defRPr sz="2131" b="1"/>
            </a:lvl1pPr>
          </a:lstStyle>
          <a:p>
            <a:r>
              <a:rPr lang="es-ES_tradnl"/>
              <a:t>Clic para editar título</a:t>
            </a:r>
            <a:endParaRPr lang="es-ES"/>
          </a:p>
        </p:txBody>
      </p:sp>
      <p:sp>
        <p:nvSpPr>
          <p:cNvPr id="3" name="Marcador de posición de imagen 2"/>
          <p:cNvSpPr>
            <a:spLocks noGrp="1"/>
          </p:cNvSpPr>
          <p:nvPr>
            <p:ph type="pic" idx="1"/>
          </p:nvPr>
        </p:nvSpPr>
        <p:spPr>
          <a:xfrm>
            <a:off x="2547165" y="652917"/>
            <a:ext cx="7797165" cy="4384358"/>
          </a:xfrm>
        </p:spPr>
        <p:txBody>
          <a:bodyPr rtlCol="0">
            <a:normAutofit/>
          </a:bodyPr>
          <a:lstStyle>
            <a:lvl1pPr marL="0" indent="0">
              <a:buNone/>
              <a:defRPr sz="3410"/>
            </a:lvl1pPr>
            <a:lvl2pPr marL="487147" indent="0">
              <a:buNone/>
              <a:defRPr sz="2983"/>
            </a:lvl2pPr>
            <a:lvl3pPr marL="974293" indent="0">
              <a:buNone/>
              <a:defRPr sz="2557"/>
            </a:lvl3pPr>
            <a:lvl4pPr marL="1461440" indent="0">
              <a:buNone/>
              <a:defRPr sz="2131"/>
            </a:lvl4pPr>
            <a:lvl5pPr marL="1948586" indent="0">
              <a:buNone/>
              <a:defRPr sz="2131"/>
            </a:lvl5pPr>
            <a:lvl6pPr marL="2435733" indent="0">
              <a:buNone/>
              <a:defRPr sz="2131"/>
            </a:lvl6pPr>
            <a:lvl7pPr marL="2922880" indent="0">
              <a:buNone/>
              <a:defRPr sz="2131"/>
            </a:lvl7pPr>
            <a:lvl8pPr marL="3410026" indent="0">
              <a:buNone/>
              <a:defRPr sz="2131"/>
            </a:lvl8pPr>
            <a:lvl9pPr marL="3897173" indent="0">
              <a:buNone/>
              <a:defRPr sz="2131"/>
            </a:lvl9pPr>
          </a:lstStyle>
          <a:p>
            <a:pPr lvl="0"/>
            <a:endParaRPr lang="es-ES" noProof="0"/>
          </a:p>
        </p:txBody>
      </p:sp>
      <p:sp>
        <p:nvSpPr>
          <p:cNvPr id="4" name="Marcador de texto 3"/>
          <p:cNvSpPr>
            <a:spLocks noGrp="1"/>
          </p:cNvSpPr>
          <p:nvPr>
            <p:ph type="body" sz="half" idx="2"/>
          </p:nvPr>
        </p:nvSpPr>
        <p:spPr>
          <a:xfrm>
            <a:off x="2547165" y="5718949"/>
            <a:ext cx="7797165" cy="857588"/>
          </a:xfrm>
        </p:spPr>
        <p:txBody>
          <a:bodyPr/>
          <a:lstStyle>
            <a:lvl1pPr marL="0" indent="0">
              <a:buNone/>
              <a:defRPr sz="1492"/>
            </a:lvl1pPr>
            <a:lvl2pPr marL="487147" indent="0">
              <a:buNone/>
              <a:defRPr sz="1279"/>
            </a:lvl2pPr>
            <a:lvl3pPr marL="974293" indent="0">
              <a:buNone/>
              <a:defRPr sz="1066"/>
            </a:lvl3pPr>
            <a:lvl4pPr marL="1461440" indent="0">
              <a:buNone/>
              <a:defRPr sz="959"/>
            </a:lvl4pPr>
            <a:lvl5pPr marL="1948586" indent="0">
              <a:buNone/>
              <a:defRPr sz="959"/>
            </a:lvl5pPr>
            <a:lvl6pPr marL="2435733" indent="0">
              <a:buNone/>
              <a:defRPr sz="959"/>
            </a:lvl6pPr>
            <a:lvl7pPr marL="2922880" indent="0">
              <a:buNone/>
              <a:defRPr sz="959"/>
            </a:lvl7pPr>
            <a:lvl8pPr marL="3410026" indent="0">
              <a:buNone/>
              <a:defRPr sz="959"/>
            </a:lvl8pPr>
            <a:lvl9pPr marL="3897173" indent="0">
              <a:buNone/>
              <a:defRPr sz="959"/>
            </a:lvl9pPr>
          </a:lstStyle>
          <a:p>
            <a:pPr lvl="0"/>
            <a:r>
              <a:rPr lang="es-ES_tradnl"/>
              <a:t>Haga clic para modificar el estilo de texto del patrón</a:t>
            </a:r>
          </a:p>
        </p:txBody>
      </p:sp>
      <p:sp>
        <p:nvSpPr>
          <p:cNvPr id="5" name="Marcador de fecha 4">
            <a:extLst>
              <a:ext uri="{FF2B5EF4-FFF2-40B4-BE49-F238E27FC236}">
                <a16:creationId xmlns:a16="http://schemas.microsoft.com/office/drawing/2014/main" xmlns="" id="{BD3F363B-1814-42B8-879E-E18E1559486F}"/>
              </a:ext>
            </a:extLst>
          </p:cNvPr>
          <p:cNvSpPr>
            <a:spLocks noGrp="1"/>
          </p:cNvSpPr>
          <p:nvPr>
            <p:ph type="dt" sz="half" idx="10"/>
          </p:nvPr>
        </p:nvSpPr>
        <p:spPr/>
        <p:txBody>
          <a:bodyPr/>
          <a:lstStyle>
            <a:lvl1pPr defTabSz="457200">
              <a:defRPr/>
            </a:lvl1pPr>
          </a:lstStyle>
          <a:p>
            <a:pPr>
              <a:defRPr/>
            </a:pPr>
            <a:fld id="{B204D336-6235-4ACD-A155-EEB82BC50583}" type="datetime1">
              <a:rPr lang="es-CL"/>
              <a:pPr>
                <a:defRPr/>
              </a:pPr>
              <a:t>01-06-2022</a:t>
            </a:fld>
            <a:endParaRPr lang="es-ES"/>
          </a:p>
        </p:txBody>
      </p:sp>
      <p:sp>
        <p:nvSpPr>
          <p:cNvPr id="6" name="Marcador de pie de página 5">
            <a:extLst>
              <a:ext uri="{FF2B5EF4-FFF2-40B4-BE49-F238E27FC236}">
                <a16:creationId xmlns:a16="http://schemas.microsoft.com/office/drawing/2014/main" xmlns="" id="{3DD7E9A4-9F2E-4BB8-A6F9-A5C2171AFEB6}"/>
              </a:ext>
            </a:extLst>
          </p:cNvPr>
          <p:cNvSpPr>
            <a:spLocks noGrp="1"/>
          </p:cNvSpPr>
          <p:nvPr>
            <p:ph type="ftr" sz="quarter" idx="11"/>
          </p:nvPr>
        </p:nvSpPr>
        <p:spPr/>
        <p:txBody>
          <a:bodyPr/>
          <a:lstStyle>
            <a:lvl1pPr defTabSz="457200">
              <a:defRPr/>
            </a:lvl1pPr>
          </a:lstStyle>
          <a:p>
            <a:pPr>
              <a:defRPr/>
            </a:pPr>
            <a:endParaRPr lang="es-ES"/>
          </a:p>
        </p:txBody>
      </p:sp>
      <p:sp>
        <p:nvSpPr>
          <p:cNvPr id="7" name="Marcador de número de diapositiva 6">
            <a:extLst>
              <a:ext uri="{FF2B5EF4-FFF2-40B4-BE49-F238E27FC236}">
                <a16:creationId xmlns:a16="http://schemas.microsoft.com/office/drawing/2014/main" xmlns="" id="{E1CE1094-46FB-4C12-AE8C-CBCAA578B63B}"/>
              </a:ext>
            </a:extLst>
          </p:cNvPr>
          <p:cNvSpPr>
            <a:spLocks noGrp="1"/>
          </p:cNvSpPr>
          <p:nvPr>
            <p:ph type="sldNum" sz="quarter" idx="12"/>
          </p:nvPr>
        </p:nvSpPr>
        <p:spPr/>
        <p:txBody>
          <a:bodyPr/>
          <a:lstStyle>
            <a:lvl1pPr defTabSz="457200">
              <a:defRPr/>
            </a:lvl1pPr>
          </a:lstStyle>
          <a:p>
            <a:fld id="{61ACB9DA-37DC-4A6F-8135-8DC8E7670299}" type="slidenum">
              <a:rPr lang="es-ES" altLang="es-CL"/>
              <a:pPr/>
              <a:t>‹Nº›</a:t>
            </a:fld>
            <a:endParaRPr lang="es-ES" altLang="es-CL"/>
          </a:p>
        </p:txBody>
      </p:sp>
    </p:spTree>
    <p:extLst>
      <p:ext uri="{BB962C8B-B14F-4D97-AF65-F5344CB8AC3E}">
        <p14:creationId xmlns:p14="http://schemas.microsoft.com/office/powerpoint/2010/main" val="26888555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a16="http://schemas.microsoft.com/office/drawing/2014/main" xmlns="" id="{F8584E9C-6EA4-49BF-8084-0A7282847A64}"/>
              </a:ext>
            </a:extLst>
          </p:cNvPr>
          <p:cNvSpPr>
            <a:spLocks noGrp="1"/>
          </p:cNvSpPr>
          <p:nvPr>
            <p:ph type="dt" sz="half" idx="10"/>
          </p:nvPr>
        </p:nvSpPr>
        <p:spPr/>
        <p:txBody>
          <a:bodyPr/>
          <a:lstStyle>
            <a:lvl1pPr defTabSz="457200">
              <a:defRPr/>
            </a:lvl1pPr>
          </a:lstStyle>
          <a:p>
            <a:pPr>
              <a:defRPr/>
            </a:pPr>
            <a:fld id="{A520EC83-DD52-48D3-8B9F-34F196622B63}" type="datetime1">
              <a:rPr lang="es-CL"/>
              <a:pPr>
                <a:defRPr/>
              </a:pPr>
              <a:t>01-06-2022</a:t>
            </a:fld>
            <a:endParaRPr lang="es-ES"/>
          </a:p>
        </p:txBody>
      </p:sp>
      <p:sp>
        <p:nvSpPr>
          <p:cNvPr id="5" name="Marcador de pie de página 4">
            <a:extLst>
              <a:ext uri="{FF2B5EF4-FFF2-40B4-BE49-F238E27FC236}">
                <a16:creationId xmlns:a16="http://schemas.microsoft.com/office/drawing/2014/main" xmlns="" id="{2C1FD7C1-9A75-4A39-AE12-A3E5A3EEDB18}"/>
              </a:ext>
            </a:extLst>
          </p:cNvPr>
          <p:cNvSpPr>
            <a:spLocks noGrp="1"/>
          </p:cNvSpPr>
          <p:nvPr>
            <p:ph type="ftr" sz="quarter" idx="11"/>
          </p:nvPr>
        </p:nvSpPr>
        <p:spPr/>
        <p:txBody>
          <a:bodyPr/>
          <a:lstStyle>
            <a:lvl1pPr defTabSz="457200">
              <a:defRPr/>
            </a:lvl1pPr>
          </a:lstStyle>
          <a:p>
            <a:pPr>
              <a:defRPr/>
            </a:pPr>
            <a:endParaRPr lang="es-ES"/>
          </a:p>
        </p:txBody>
      </p:sp>
      <p:sp>
        <p:nvSpPr>
          <p:cNvPr id="6" name="Marcador de número de diapositiva 5">
            <a:extLst>
              <a:ext uri="{FF2B5EF4-FFF2-40B4-BE49-F238E27FC236}">
                <a16:creationId xmlns:a16="http://schemas.microsoft.com/office/drawing/2014/main" xmlns="" id="{AF20E9AA-5366-4A09-9061-7B54871BE661}"/>
              </a:ext>
            </a:extLst>
          </p:cNvPr>
          <p:cNvSpPr>
            <a:spLocks noGrp="1"/>
          </p:cNvSpPr>
          <p:nvPr>
            <p:ph type="sldNum" sz="quarter" idx="12"/>
          </p:nvPr>
        </p:nvSpPr>
        <p:spPr/>
        <p:txBody>
          <a:bodyPr/>
          <a:lstStyle>
            <a:lvl1pPr defTabSz="457200">
              <a:defRPr/>
            </a:lvl1pPr>
          </a:lstStyle>
          <a:p>
            <a:fld id="{368DED58-974E-4C6A-A297-42B642D39BF7}" type="slidenum">
              <a:rPr lang="es-ES" altLang="es-CL"/>
              <a:pPr/>
              <a:t>‹Nº›</a:t>
            </a:fld>
            <a:endParaRPr lang="es-ES" altLang="es-CL"/>
          </a:p>
        </p:txBody>
      </p:sp>
    </p:spTree>
    <p:extLst>
      <p:ext uri="{BB962C8B-B14F-4D97-AF65-F5344CB8AC3E}">
        <p14:creationId xmlns:p14="http://schemas.microsoft.com/office/powerpoint/2010/main" val="37032970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9421574" y="292630"/>
            <a:ext cx="2923937" cy="6234854"/>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649764" y="292630"/>
            <a:ext cx="8555223" cy="6234854"/>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a16="http://schemas.microsoft.com/office/drawing/2014/main" xmlns="" id="{83DD4ADE-BF9B-4E36-8DFD-61FC47660B29}"/>
              </a:ext>
            </a:extLst>
          </p:cNvPr>
          <p:cNvSpPr>
            <a:spLocks noGrp="1"/>
          </p:cNvSpPr>
          <p:nvPr>
            <p:ph type="dt" sz="half" idx="10"/>
          </p:nvPr>
        </p:nvSpPr>
        <p:spPr/>
        <p:txBody>
          <a:bodyPr/>
          <a:lstStyle>
            <a:lvl1pPr defTabSz="457200">
              <a:defRPr/>
            </a:lvl1pPr>
          </a:lstStyle>
          <a:p>
            <a:pPr>
              <a:defRPr/>
            </a:pPr>
            <a:fld id="{CE7A3340-BC06-485F-831E-AC03DF794524}" type="datetime1">
              <a:rPr lang="es-CL"/>
              <a:pPr>
                <a:defRPr/>
              </a:pPr>
              <a:t>01-06-2022</a:t>
            </a:fld>
            <a:endParaRPr lang="es-ES"/>
          </a:p>
        </p:txBody>
      </p:sp>
      <p:sp>
        <p:nvSpPr>
          <p:cNvPr id="5" name="Marcador de pie de página 4">
            <a:extLst>
              <a:ext uri="{FF2B5EF4-FFF2-40B4-BE49-F238E27FC236}">
                <a16:creationId xmlns:a16="http://schemas.microsoft.com/office/drawing/2014/main" xmlns="" id="{723975EB-A899-44A7-B855-B0354B3B37CB}"/>
              </a:ext>
            </a:extLst>
          </p:cNvPr>
          <p:cNvSpPr>
            <a:spLocks noGrp="1"/>
          </p:cNvSpPr>
          <p:nvPr>
            <p:ph type="ftr" sz="quarter" idx="11"/>
          </p:nvPr>
        </p:nvSpPr>
        <p:spPr/>
        <p:txBody>
          <a:bodyPr/>
          <a:lstStyle>
            <a:lvl1pPr defTabSz="457200">
              <a:defRPr/>
            </a:lvl1pPr>
          </a:lstStyle>
          <a:p>
            <a:pPr>
              <a:defRPr/>
            </a:pPr>
            <a:endParaRPr lang="es-ES"/>
          </a:p>
        </p:txBody>
      </p:sp>
      <p:sp>
        <p:nvSpPr>
          <p:cNvPr id="6" name="Marcador de número de diapositiva 5">
            <a:extLst>
              <a:ext uri="{FF2B5EF4-FFF2-40B4-BE49-F238E27FC236}">
                <a16:creationId xmlns:a16="http://schemas.microsoft.com/office/drawing/2014/main" xmlns="" id="{105F2CA5-7490-49CF-989B-390CF3BF3CA2}"/>
              </a:ext>
            </a:extLst>
          </p:cNvPr>
          <p:cNvSpPr>
            <a:spLocks noGrp="1"/>
          </p:cNvSpPr>
          <p:nvPr>
            <p:ph type="sldNum" sz="quarter" idx="12"/>
          </p:nvPr>
        </p:nvSpPr>
        <p:spPr/>
        <p:txBody>
          <a:bodyPr/>
          <a:lstStyle>
            <a:lvl1pPr defTabSz="457200">
              <a:defRPr/>
            </a:lvl1pPr>
          </a:lstStyle>
          <a:p>
            <a:fld id="{805C2231-14C4-4A13-AE3B-C9434E5EE506}" type="slidenum">
              <a:rPr lang="es-ES" altLang="es-CL"/>
              <a:pPr/>
              <a:t>‹Nº›</a:t>
            </a:fld>
            <a:endParaRPr lang="es-ES" altLang="es-CL"/>
          </a:p>
        </p:txBody>
      </p:sp>
    </p:spTree>
    <p:extLst>
      <p:ext uri="{BB962C8B-B14F-4D97-AF65-F5344CB8AC3E}">
        <p14:creationId xmlns:p14="http://schemas.microsoft.com/office/powerpoint/2010/main" val="41444434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6_Diapositiva de título">
    <p:spTree>
      <p:nvGrpSpPr>
        <p:cNvPr id="1" name=""/>
        <p:cNvGrpSpPr/>
        <p:nvPr/>
      </p:nvGrpSpPr>
      <p:grpSpPr>
        <a:xfrm>
          <a:off x="0" y="0"/>
          <a:ext cx="0" cy="0"/>
          <a:chOff x="0" y="0"/>
          <a:chExt cx="0" cy="0"/>
        </a:xfrm>
      </p:grpSpPr>
      <p:sp>
        <p:nvSpPr>
          <p:cNvPr id="2" name="Rectángulo 1"/>
          <p:cNvSpPr/>
          <p:nvPr userDrawn="1"/>
        </p:nvSpPr>
        <p:spPr>
          <a:xfrm>
            <a:off x="0" y="-9187"/>
            <a:ext cx="12995275" cy="73164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492"/>
          </a:p>
        </p:txBody>
      </p:sp>
      <p:sp>
        <p:nvSpPr>
          <p:cNvPr id="3" name="Subtítulo 2"/>
          <p:cNvSpPr>
            <a:spLocks noGrp="1"/>
          </p:cNvSpPr>
          <p:nvPr>
            <p:ph type="subTitle" idx="1"/>
          </p:nvPr>
        </p:nvSpPr>
        <p:spPr>
          <a:xfrm>
            <a:off x="893426" y="5289913"/>
            <a:ext cx="3886827" cy="1362099"/>
          </a:xfrm>
        </p:spPr>
        <p:txBody>
          <a:bodyPr>
            <a:normAutofit/>
          </a:bodyPr>
          <a:lstStyle>
            <a:lvl1pPr marL="0" indent="0" algn="l">
              <a:buNone/>
              <a:defRPr sz="2131">
                <a:solidFill>
                  <a:srgbClr val="003347"/>
                </a:solidFill>
                <a:latin typeface="Lucida Sans" panose="020B0602030504020204" pitchFamily="34" charset="0"/>
                <a:cs typeface="Arial" panose="020B0604020202020204" pitchFamily="34" charset="0"/>
              </a:defRPr>
            </a:lvl1pPr>
            <a:lvl2pPr marL="487147" indent="0" algn="ctr">
              <a:buNone/>
              <a:defRPr sz="2131"/>
            </a:lvl2pPr>
            <a:lvl3pPr marL="974293" indent="0" algn="ctr">
              <a:buNone/>
              <a:defRPr sz="1918"/>
            </a:lvl3pPr>
            <a:lvl4pPr marL="1461440" indent="0" algn="ctr">
              <a:buNone/>
              <a:defRPr sz="1705"/>
            </a:lvl4pPr>
            <a:lvl5pPr marL="1948586" indent="0" algn="ctr">
              <a:buNone/>
              <a:defRPr sz="1705"/>
            </a:lvl5pPr>
            <a:lvl6pPr marL="2435733" indent="0" algn="ctr">
              <a:buNone/>
              <a:defRPr sz="1705"/>
            </a:lvl6pPr>
            <a:lvl7pPr marL="2922880" indent="0" algn="ctr">
              <a:buNone/>
              <a:defRPr sz="1705"/>
            </a:lvl7pPr>
            <a:lvl8pPr marL="3410026" indent="0" algn="ctr">
              <a:buNone/>
              <a:defRPr sz="1705"/>
            </a:lvl8pPr>
            <a:lvl9pPr marL="3897173" indent="0" algn="ctr">
              <a:buNone/>
              <a:defRPr sz="1705"/>
            </a:lvl9pPr>
          </a:lstStyle>
          <a:p>
            <a:r>
              <a:rPr lang="es-ES" dirty="0"/>
              <a:t>Haga clic para modificar el estilo de subtítulo del patrón</a:t>
            </a:r>
            <a:endParaRPr lang="es-CL" dirty="0"/>
          </a:p>
        </p:txBody>
      </p:sp>
      <p:sp>
        <p:nvSpPr>
          <p:cNvPr id="10" name="Rectángulo 9"/>
          <p:cNvSpPr/>
          <p:nvPr userDrawn="1"/>
        </p:nvSpPr>
        <p:spPr>
          <a:xfrm>
            <a:off x="1006427" y="5038220"/>
            <a:ext cx="556201" cy="48714"/>
          </a:xfrm>
          <a:prstGeom prst="rect">
            <a:avLst/>
          </a:prstGeom>
          <a:solidFill>
            <a:srgbClr val="00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492"/>
          </a:p>
        </p:txBody>
      </p:sp>
      <p:sp>
        <p:nvSpPr>
          <p:cNvPr id="12" name="Título 1"/>
          <p:cNvSpPr>
            <a:spLocks noGrp="1"/>
          </p:cNvSpPr>
          <p:nvPr>
            <p:ph type="title" hasCustomPrompt="1"/>
          </p:nvPr>
        </p:nvSpPr>
        <p:spPr>
          <a:xfrm>
            <a:off x="893425" y="2750680"/>
            <a:ext cx="5604212" cy="1747758"/>
          </a:xfrm>
        </p:spPr>
        <p:txBody>
          <a:bodyPr>
            <a:normAutofit/>
          </a:bodyPr>
          <a:lstStyle>
            <a:lvl1pPr>
              <a:defRPr sz="2983" b="1" spc="0">
                <a:solidFill>
                  <a:srgbClr val="003347"/>
                </a:solidFill>
                <a:latin typeface="Lucida Sans" panose="020B0602030504020204" pitchFamily="34" charset="0"/>
                <a:cs typeface="Arial" panose="020B0604020202020204" pitchFamily="34" charset="0"/>
              </a:defRPr>
            </a:lvl1pPr>
          </a:lstStyle>
          <a:p>
            <a:r>
              <a:rPr lang="es-ES" dirty="0"/>
              <a:t>HAGA CLIC PARA MODIFICAR EL ESTILO DE TÍTULO DEL PATRÓN  </a:t>
            </a:r>
            <a:endParaRPr lang="es-CL" dirty="0"/>
          </a:p>
        </p:txBody>
      </p:sp>
      <p:sp>
        <p:nvSpPr>
          <p:cNvPr id="15" name="Entrada manual 14"/>
          <p:cNvSpPr/>
          <p:nvPr userDrawn="1"/>
        </p:nvSpPr>
        <p:spPr>
          <a:xfrm rot="16200000">
            <a:off x="6934456" y="1287104"/>
            <a:ext cx="6941900" cy="4814246"/>
          </a:xfrm>
          <a:prstGeom prst="flowChartManualInput">
            <a:avLst/>
          </a:prstGeom>
          <a:blipFill dpi="0" rotWithShape="0">
            <a:blip r:embed="rId2"/>
            <a:srcRect/>
            <a:stretch>
              <a:fillRect l="-82283" t="-292" r="-78546" b="-175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492">
              <a:blipFill>
                <a:blip r:embed="rId2"/>
                <a:stretch>
                  <a:fillRect l="-82283" t="-292" r="-78546" b="-1754"/>
                </a:stretch>
              </a:blipFill>
            </a:endParaRPr>
          </a:p>
        </p:txBody>
      </p:sp>
      <p:pic>
        <p:nvPicPr>
          <p:cNvPr id="9" name="Imagen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6812" y="866033"/>
            <a:ext cx="889398" cy="1009425"/>
          </a:xfrm>
          <a:prstGeom prst="rect">
            <a:avLst/>
          </a:prstGeom>
        </p:spPr>
      </p:pic>
    </p:spTree>
    <p:extLst>
      <p:ext uri="{BB962C8B-B14F-4D97-AF65-F5344CB8AC3E}">
        <p14:creationId xmlns:p14="http://schemas.microsoft.com/office/powerpoint/2010/main" val="615512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d Compet : Notas y Fuentes">
    <p:spTree>
      <p:nvGrpSpPr>
        <p:cNvPr id="1" name=""/>
        <p:cNvGrpSpPr/>
        <p:nvPr/>
      </p:nvGrpSpPr>
      <p:grpSpPr>
        <a:xfrm>
          <a:off x="0" y="0"/>
          <a:ext cx="0" cy="0"/>
          <a:chOff x="0" y="0"/>
          <a:chExt cx="0" cy="0"/>
        </a:xfrm>
      </p:grpSpPr>
      <p:cxnSp>
        <p:nvCxnSpPr>
          <p:cNvPr id="4" name="Conector recto 3">
            <a:extLst>
              <a:ext uri="{FF2B5EF4-FFF2-40B4-BE49-F238E27FC236}">
                <a16:creationId xmlns:a16="http://schemas.microsoft.com/office/drawing/2014/main" xmlns="" id="{0A3D0FBF-0CA3-4553-9533-1498F6380E7C}"/>
              </a:ext>
            </a:extLst>
          </p:cNvPr>
          <p:cNvCxnSpPr>
            <a:cxnSpLocks/>
          </p:cNvCxnSpPr>
          <p:nvPr userDrawn="1"/>
        </p:nvCxnSpPr>
        <p:spPr>
          <a:xfrm>
            <a:off x="428625" y="6276975"/>
            <a:ext cx="11106150" cy="0"/>
          </a:xfrm>
          <a:prstGeom prst="line">
            <a:avLst/>
          </a:prstGeom>
          <a:ln>
            <a:solidFill>
              <a:schemeClr val="bg1">
                <a:lumMod val="75000"/>
                <a:alpha val="86000"/>
              </a:schemeClr>
            </a:solidFill>
          </a:ln>
        </p:spPr>
        <p:style>
          <a:lnRef idx="1">
            <a:schemeClr val="accent1"/>
          </a:lnRef>
          <a:fillRef idx="0">
            <a:schemeClr val="accent1"/>
          </a:fillRef>
          <a:effectRef idx="0">
            <a:schemeClr val="accent1"/>
          </a:effectRef>
          <a:fontRef idx="minor">
            <a:schemeClr val="tx1"/>
          </a:fontRef>
        </p:style>
      </p:cxnSp>
      <p:sp>
        <p:nvSpPr>
          <p:cNvPr id="5" name="Rectángulo 4">
            <a:extLst>
              <a:ext uri="{FF2B5EF4-FFF2-40B4-BE49-F238E27FC236}">
                <a16:creationId xmlns:a16="http://schemas.microsoft.com/office/drawing/2014/main" xmlns="" id="{706B84C0-5019-44ED-BB8A-C6F54CAD3080}"/>
              </a:ext>
            </a:extLst>
          </p:cNvPr>
          <p:cNvSpPr>
            <a:spLocks noChangeArrowheads="1"/>
          </p:cNvSpPr>
          <p:nvPr userDrawn="1"/>
        </p:nvSpPr>
        <p:spPr bwMode="auto">
          <a:xfrm rot="16200000">
            <a:off x="10949782" y="5290344"/>
            <a:ext cx="3327400"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ES" altLang="es-CL" sz="1600" b="1">
                <a:solidFill>
                  <a:srgbClr val="7030A0"/>
                </a:solidFill>
              </a:rPr>
              <a:t>Indicadores de competitividad</a:t>
            </a:r>
          </a:p>
        </p:txBody>
      </p:sp>
      <p:sp>
        <p:nvSpPr>
          <p:cNvPr id="6" name="Rectángulo 7">
            <a:extLst>
              <a:ext uri="{FF2B5EF4-FFF2-40B4-BE49-F238E27FC236}">
                <a16:creationId xmlns:a16="http://schemas.microsoft.com/office/drawing/2014/main" xmlns="" id="{629BF2CD-4450-4F54-9FB9-2EA6A5C935AD}"/>
              </a:ext>
            </a:extLst>
          </p:cNvPr>
          <p:cNvSpPr>
            <a:spLocks noChangeArrowheads="1"/>
          </p:cNvSpPr>
          <p:nvPr userDrawn="1"/>
        </p:nvSpPr>
        <p:spPr bwMode="auto">
          <a:xfrm>
            <a:off x="5529263" y="6451600"/>
            <a:ext cx="904875" cy="328613"/>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CL" altLang="es-CL" sz="1400" b="1">
                <a:solidFill>
                  <a:srgbClr val="705244"/>
                </a:solidFill>
              </a:rPr>
              <a:t>FUENTE</a:t>
            </a:r>
            <a:r>
              <a:rPr lang="es-CL" altLang="es-CL" sz="1300">
                <a:solidFill>
                  <a:srgbClr val="705244"/>
                </a:solidFill>
              </a:rPr>
              <a:t> :</a:t>
            </a:r>
            <a:endParaRPr lang="es-ES_tradnl" altLang="es-CL" sz="1300">
              <a:solidFill>
                <a:srgbClr val="262626"/>
              </a:solidFill>
            </a:endParaRPr>
          </a:p>
        </p:txBody>
      </p:sp>
      <p:sp>
        <p:nvSpPr>
          <p:cNvPr id="7" name="Rectángulo: esquinas redondeadas 25">
            <a:hlinkClick r:id="rId2" action="ppaction://hlinksldjump"/>
            <a:extLst>
              <a:ext uri="{FF2B5EF4-FFF2-40B4-BE49-F238E27FC236}">
                <a16:creationId xmlns:a16="http://schemas.microsoft.com/office/drawing/2014/main" xmlns="" id="{7C2537AF-82A1-4D84-A289-368BBDFD1E97}"/>
              </a:ext>
            </a:extLst>
          </p:cNvPr>
          <p:cNvSpPr/>
          <p:nvPr userDrawn="1"/>
        </p:nvSpPr>
        <p:spPr>
          <a:xfrm>
            <a:off x="9988550" y="6534150"/>
            <a:ext cx="1219200" cy="322263"/>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_tradnl" sz="1200" dirty="0"/>
              <a:t>Volver al Índice</a:t>
            </a:r>
          </a:p>
        </p:txBody>
      </p:sp>
      <p:sp>
        <p:nvSpPr>
          <p:cNvPr id="25" name="Marcador de texto 30"/>
          <p:cNvSpPr>
            <a:spLocks noGrp="1"/>
          </p:cNvSpPr>
          <p:nvPr>
            <p:ph type="body" sz="quarter" idx="12"/>
          </p:nvPr>
        </p:nvSpPr>
        <p:spPr>
          <a:xfrm>
            <a:off x="6308928" y="6487324"/>
            <a:ext cx="3558698" cy="415458"/>
          </a:xfrm>
          <a:prstGeom prst="rect">
            <a:avLst/>
          </a:prstGeom>
        </p:spPr>
        <p:txBody>
          <a:bodyPr/>
          <a:lstStyle>
            <a:lvl1pPr marL="0" indent="0" algn="l">
              <a:lnSpc>
                <a:spcPct val="95000"/>
              </a:lnSpc>
              <a:spcBef>
                <a:spcPts val="0"/>
              </a:spcBef>
              <a:buNone/>
              <a:defRPr sz="1300" b="0">
                <a:solidFill>
                  <a:srgbClr val="262626"/>
                </a:solidFill>
              </a:defRPr>
            </a:lvl1pPr>
          </a:lstStyle>
          <a:p>
            <a:pPr lvl="0"/>
            <a:r>
              <a:rPr lang="es-ES"/>
              <a:t>Haga clic para modificar los estilos de texto del patrón</a:t>
            </a:r>
          </a:p>
        </p:txBody>
      </p:sp>
      <p:sp>
        <p:nvSpPr>
          <p:cNvPr id="27" name="Marcador de texto 30"/>
          <p:cNvSpPr>
            <a:spLocks noGrp="1"/>
          </p:cNvSpPr>
          <p:nvPr>
            <p:ph type="body" sz="quarter" idx="11"/>
          </p:nvPr>
        </p:nvSpPr>
        <p:spPr>
          <a:xfrm>
            <a:off x="578728" y="6462673"/>
            <a:ext cx="3335430" cy="687992"/>
          </a:xfrm>
          <a:prstGeom prst="rect">
            <a:avLst/>
          </a:prstGeom>
        </p:spPr>
        <p:txBody>
          <a:bodyPr/>
          <a:lstStyle>
            <a:lvl1pPr marL="0" indent="0" algn="l">
              <a:lnSpc>
                <a:spcPct val="95000"/>
              </a:lnSpc>
              <a:spcBef>
                <a:spcPts val="0"/>
              </a:spcBef>
              <a:buNone/>
              <a:defRPr sz="1300" b="0">
                <a:solidFill>
                  <a:srgbClr val="262626"/>
                </a:solidFill>
              </a:defRPr>
            </a:lvl1pPr>
          </a:lstStyle>
          <a:p>
            <a:pPr lvl="0"/>
            <a:r>
              <a:rPr lang="es-ES"/>
              <a:t>Haga clic para modificar los estilos de texto del patrón</a:t>
            </a:r>
          </a:p>
        </p:txBody>
      </p:sp>
      <p:sp>
        <p:nvSpPr>
          <p:cNvPr id="8" name="Slide Number Placeholder 5">
            <a:extLst>
              <a:ext uri="{FF2B5EF4-FFF2-40B4-BE49-F238E27FC236}">
                <a16:creationId xmlns:a16="http://schemas.microsoft.com/office/drawing/2014/main" xmlns="" id="{24C8B809-EFCE-424D-919F-6D3E4A9E0FAE}"/>
              </a:ext>
            </a:extLst>
          </p:cNvPr>
          <p:cNvSpPr>
            <a:spLocks noGrp="1"/>
          </p:cNvSpPr>
          <p:nvPr>
            <p:ph type="sldNum" sz="quarter" idx="13"/>
          </p:nvPr>
        </p:nvSpPr>
        <p:spPr>
          <a:xfrm rot="16200000">
            <a:off x="11811793" y="6396832"/>
            <a:ext cx="1122363" cy="292100"/>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rgbClr val="5C5A58"/>
                </a:solidFill>
              </a:defRPr>
            </a:lvl1pPr>
          </a:lstStyle>
          <a:p>
            <a:r>
              <a:rPr lang="es-ES_tradnl" altLang="es-CL"/>
              <a:t>Página</a:t>
            </a:r>
            <a:r>
              <a:rPr lang="es-ES_tradnl" altLang="es-CL">
                <a:solidFill>
                  <a:schemeClr val="tx1"/>
                </a:solidFill>
              </a:rPr>
              <a:t>  </a:t>
            </a:r>
            <a:fld id="{704C03FB-A3E1-4857-857A-5112C729CEC9}" type="slidenum">
              <a:rPr lang="es-ES_tradnl" altLang="es-CL" sz="1300">
                <a:solidFill>
                  <a:srgbClr val="7030A0"/>
                </a:solidFill>
                <a:latin typeface="Arial Black" panose="020B0A04020102020204" pitchFamily="34" charset="0"/>
              </a:rPr>
              <a:pPr/>
              <a:t>‹Nº›</a:t>
            </a:fld>
            <a:endParaRPr lang="es-ES_tradnl" altLang="es-CL" sz="1300">
              <a:solidFill>
                <a:srgbClr val="7030A0"/>
              </a:solidFill>
              <a:latin typeface="Arial Black" panose="020B0A04020102020204" pitchFamily="34" charset="0"/>
            </a:endParaRPr>
          </a:p>
        </p:txBody>
      </p:sp>
    </p:spTree>
    <p:extLst>
      <p:ext uri="{BB962C8B-B14F-4D97-AF65-F5344CB8AC3E}">
        <p14:creationId xmlns:p14="http://schemas.microsoft.com/office/powerpoint/2010/main" val="416383530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jpe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65881"/>
          </a:schemeClr>
        </a:solidFill>
        <a:effectLst/>
      </p:bgPr>
    </p:bg>
    <p:spTree>
      <p:nvGrpSpPr>
        <p:cNvPr id="1" name=""/>
        <p:cNvGrpSpPr/>
        <p:nvPr/>
      </p:nvGrpSpPr>
      <p:grpSpPr>
        <a:xfrm>
          <a:off x="0" y="0"/>
          <a:ext cx="0" cy="0"/>
          <a:chOff x="0" y="0"/>
          <a:chExt cx="0" cy="0"/>
        </a:xfrm>
      </p:grpSpPr>
      <p:pic>
        <p:nvPicPr>
          <p:cNvPr id="1026" name="Imagen 6">
            <a:hlinkClick r:id="" action="ppaction://hlinkshowjump?jump=firstslide"/>
            <a:extLst>
              <a:ext uri="{FF2B5EF4-FFF2-40B4-BE49-F238E27FC236}">
                <a16:creationId xmlns:a16="http://schemas.microsoft.com/office/drawing/2014/main" xmlns="" id="{3BB4CD85-2230-4CF5-97E5-9FC778B8C87F}"/>
              </a:ext>
            </a:extLst>
          </p:cNvPr>
          <p:cNvPicPr>
            <a:picLocks noChangeAspect="1" noChangeArrowheads="1"/>
          </p:cNvPicPr>
          <p:nvPr userDrawn="1"/>
        </p:nvPicPr>
        <p:blipFill>
          <a:blip r:embed="rId51" cstate="print">
            <a:extLst>
              <a:ext uri="{28A0092B-C50C-407E-A947-70E740481C1C}">
                <a14:useLocalDpi xmlns:a14="http://schemas.microsoft.com/office/drawing/2010/main" val="0"/>
              </a:ext>
            </a:extLst>
          </a:blip>
          <a:srcRect/>
          <a:stretch>
            <a:fillRect/>
          </a:stretch>
        </p:blipFill>
        <p:spPr bwMode="auto">
          <a:xfrm>
            <a:off x="11906250" y="212725"/>
            <a:ext cx="92233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8">
            <a:extLst>
              <a:ext uri="{FF2B5EF4-FFF2-40B4-BE49-F238E27FC236}">
                <a16:creationId xmlns:a16="http://schemas.microsoft.com/office/drawing/2014/main" xmlns="" id="{B42B630B-4CBF-40F4-8BB4-4C418543192F}"/>
              </a:ext>
            </a:extLst>
          </p:cNvPr>
          <p:cNvSpPr/>
          <p:nvPr userDrawn="1"/>
        </p:nvSpPr>
        <p:spPr>
          <a:xfrm>
            <a:off x="0" y="0"/>
            <a:ext cx="11807825" cy="7307263"/>
          </a:xfrm>
          <a:prstGeom prst="rect">
            <a:avLst/>
          </a:prstGeom>
          <a:solidFill>
            <a:srgbClr val="F3F3F3">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cxnSp>
        <p:nvCxnSpPr>
          <p:cNvPr id="10" name="Conector recto 9">
            <a:extLst>
              <a:ext uri="{FF2B5EF4-FFF2-40B4-BE49-F238E27FC236}">
                <a16:creationId xmlns:a16="http://schemas.microsoft.com/office/drawing/2014/main" xmlns="" id="{7614EC5C-BF3A-4A3B-A0A2-26F97FEF7563}"/>
              </a:ext>
            </a:extLst>
          </p:cNvPr>
          <p:cNvCxnSpPr/>
          <p:nvPr userDrawn="1"/>
        </p:nvCxnSpPr>
        <p:spPr>
          <a:xfrm>
            <a:off x="11801475" y="0"/>
            <a:ext cx="0" cy="7307263"/>
          </a:xfrm>
          <a:prstGeom prst="line">
            <a:avLst/>
          </a:prstGeom>
          <a:ln w="3175">
            <a:solidFill>
              <a:schemeClr val="accent5">
                <a:lumMod val="40000"/>
                <a:lumOff val="60000"/>
                <a:alpha val="94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7859" r:id="rId1"/>
    <p:sldLayoutId id="2147487860" r:id="rId2"/>
    <p:sldLayoutId id="2147487861" r:id="rId3"/>
    <p:sldLayoutId id="2147487862" r:id="rId4"/>
    <p:sldLayoutId id="2147487863" r:id="rId5"/>
    <p:sldLayoutId id="2147487864" r:id="rId6"/>
    <p:sldLayoutId id="2147487865" r:id="rId7"/>
    <p:sldLayoutId id="2147487866" r:id="rId8"/>
    <p:sldLayoutId id="2147487867" r:id="rId9"/>
    <p:sldLayoutId id="2147487868" r:id="rId10"/>
    <p:sldLayoutId id="2147487869" r:id="rId11"/>
    <p:sldLayoutId id="2147487870" r:id="rId12"/>
    <p:sldLayoutId id="2147487871" r:id="rId13"/>
    <p:sldLayoutId id="2147487872" r:id="rId14"/>
    <p:sldLayoutId id="2147487873" r:id="rId15"/>
    <p:sldLayoutId id="2147487874" r:id="rId16"/>
    <p:sldLayoutId id="2147487875" r:id="rId17"/>
    <p:sldLayoutId id="2147487876" r:id="rId18"/>
    <p:sldLayoutId id="2147487877" r:id="rId19"/>
    <p:sldLayoutId id="2147487878" r:id="rId20"/>
    <p:sldLayoutId id="2147487879" r:id="rId21"/>
    <p:sldLayoutId id="2147487880" r:id="rId22"/>
    <p:sldLayoutId id="2147487881" r:id="rId23"/>
    <p:sldLayoutId id="2147487882" r:id="rId24"/>
    <p:sldLayoutId id="2147487883" r:id="rId25"/>
    <p:sldLayoutId id="2147487884" r:id="rId26"/>
    <p:sldLayoutId id="2147487885" r:id="rId27"/>
    <p:sldLayoutId id="2147487886" r:id="rId28"/>
    <p:sldLayoutId id="2147487887" r:id="rId29"/>
    <p:sldLayoutId id="2147487888" r:id="rId30"/>
    <p:sldLayoutId id="2147487889" r:id="rId31"/>
    <p:sldLayoutId id="2147487890" r:id="rId32"/>
    <p:sldLayoutId id="2147487891" r:id="rId33"/>
    <p:sldLayoutId id="2147487892" r:id="rId34"/>
    <p:sldLayoutId id="2147487893" r:id="rId35"/>
    <p:sldLayoutId id="2147487894" r:id="rId36"/>
    <p:sldLayoutId id="2147487895" r:id="rId37"/>
    <p:sldLayoutId id="2147487896" r:id="rId38"/>
    <p:sldLayoutId id="2147487897" r:id="rId39"/>
    <p:sldLayoutId id="2147487836" r:id="rId40"/>
    <p:sldLayoutId id="2147487898" r:id="rId41"/>
    <p:sldLayoutId id="2147487899" r:id="rId42"/>
    <p:sldLayoutId id="2147487900" r:id="rId43"/>
    <p:sldLayoutId id="2147487901" r:id="rId44"/>
    <p:sldLayoutId id="2147487902" r:id="rId45"/>
    <p:sldLayoutId id="2147487903" r:id="rId46"/>
    <p:sldLayoutId id="2147487904" r:id="rId47"/>
    <p:sldLayoutId id="2147487905" r:id="rId48"/>
    <p:sldLayoutId id="2147487918" r:id="rId49"/>
  </p:sldLayoutIdLst>
  <p:hf hdr="0" ftr="0" dt="0"/>
  <p:txStyles>
    <p:titleStyle>
      <a:lvl1pPr algn="l" defTabSz="973138" rtl="0" eaLnBrk="0" fontAlgn="base" hangingPunct="0">
        <a:lnSpc>
          <a:spcPct val="90000"/>
        </a:lnSpc>
        <a:spcBef>
          <a:spcPct val="0"/>
        </a:spcBef>
        <a:spcAft>
          <a:spcPct val="0"/>
        </a:spcAft>
        <a:defRPr sz="4600" kern="1200">
          <a:solidFill>
            <a:schemeClr val="tx1"/>
          </a:solidFill>
          <a:latin typeface="+mj-lt"/>
          <a:ea typeface="+mj-ea"/>
          <a:cs typeface="+mj-cs"/>
        </a:defRPr>
      </a:lvl1pPr>
      <a:lvl2pPr algn="l" defTabSz="973138" rtl="0" eaLnBrk="0" fontAlgn="base" hangingPunct="0">
        <a:lnSpc>
          <a:spcPct val="90000"/>
        </a:lnSpc>
        <a:spcBef>
          <a:spcPct val="0"/>
        </a:spcBef>
        <a:spcAft>
          <a:spcPct val="0"/>
        </a:spcAft>
        <a:defRPr sz="4600">
          <a:solidFill>
            <a:schemeClr val="tx1"/>
          </a:solidFill>
          <a:latin typeface="Calibri Light" panose="020F0302020204030204" pitchFamily="34" charset="0"/>
        </a:defRPr>
      </a:lvl2pPr>
      <a:lvl3pPr algn="l" defTabSz="973138" rtl="0" eaLnBrk="0" fontAlgn="base" hangingPunct="0">
        <a:lnSpc>
          <a:spcPct val="90000"/>
        </a:lnSpc>
        <a:spcBef>
          <a:spcPct val="0"/>
        </a:spcBef>
        <a:spcAft>
          <a:spcPct val="0"/>
        </a:spcAft>
        <a:defRPr sz="4600">
          <a:solidFill>
            <a:schemeClr val="tx1"/>
          </a:solidFill>
          <a:latin typeface="Calibri Light" panose="020F0302020204030204" pitchFamily="34" charset="0"/>
        </a:defRPr>
      </a:lvl3pPr>
      <a:lvl4pPr algn="l" defTabSz="973138" rtl="0" eaLnBrk="0" fontAlgn="base" hangingPunct="0">
        <a:lnSpc>
          <a:spcPct val="90000"/>
        </a:lnSpc>
        <a:spcBef>
          <a:spcPct val="0"/>
        </a:spcBef>
        <a:spcAft>
          <a:spcPct val="0"/>
        </a:spcAft>
        <a:defRPr sz="4600">
          <a:solidFill>
            <a:schemeClr val="tx1"/>
          </a:solidFill>
          <a:latin typeface="Calibri Light" panose="020F0302020204030204" pitchFamily="34" charset="0"/>
        </a:defRPr>
      </a:lvl4pPr>
      <a:lvl5pPr algn="l" defTabSz="973138" rtl="0" eaLnBrk="0" fontAlgn="base" hangingPunct="0">
        <a:lnSpc>
          <a:spcPct val="90000"/>
        </a:lnSpc>
        <a:spcBef>
          <a:spcPct val="0"/>
        </a:spcBef>
        <a:spcAft>
          <a:spcPct val="0"/>
        </a:spcAft>
        <a:defRPr sz="4600">
          <a:solidFill>
            <a:schemeClr val="tx1"/>
          </a:solidFill>
          <a:latin typeface="Calibri Light" panose="020F0302020204030204" pitchFamily="34" charset="0"/>
        </a:defRPr>
      </a:lvl5pPr>
      <a:lvl6pPr marL="457200" algn="l" defTabSz="973138" rtl="0" fontAlgn="base">
        <a:lnSpc>
          <a:spcPct val="90000"/>
        </a:lnSpc>
        <a:spcBef>
          <a:spcPct val="0"/>
        </a:spcBef>
        <a:spcAft>
          <a:spcPct val="0"/>
        </a:spcAft>
        <a:defRPr sz="4600">
          <a:solidFill>
            <a:schemeClr val="tx1"/>
          </a:solidFill>
          <a:latin typeface="Calibri Light" panose="020F0302020204030204" pitchFamily="34" charset="0"/>
        </a:defRPr>
      </a:lvl6pPr>
      <a:lvl7pPr marL="914400" algn="l" defTabSz="973138" rtl="0" fontAlgn="base">
        <a:lnSpc>
          <a:spcPct val="90000"/>
        </a:lnSpc>
        <a:spcBef>
          <a:spcPct val="0"/>
        </a:spcBef>
        <a:spcAft>
          <a:spcPct val="0"/>
        </a:spcAft>
        <a:defRPr sz="4600">
          <a:solidFill>
            <a:schemeClr val="tx1"/>
          </a:solidFill>
          <a:latin typeface="Calibri Light" panose="020F0302020204030204" pitchFamily="34" charset="0"/>
        </a:defRPr>
      </a:lvl7pPr>
      <a:lvl8pPr marL="1371600" algn="l" defTabSz="973138" rtl="0" fontAlgn="base">
        <a:lnSpc>
          <a:spcPct val="90000"/>
        </a:lnSpc>
        <a:spcBef>
          <a:spcPct val="0"/>
        </a:spcBef>
        <a:spcAft>
          <a:spcPct val="0"/>
        </a:spcAft>
        <a:defRPr sz="4600">
          <a:solidFill>
            <a:schemeClr val="tx1"/>
          </a:solidFill>
          <a:latin typeface="Calibri Light" panose="020F0302020204030204" pitchFamily="34" charset="0"/>
        </a:defRPr>
      </a:lvl8pPr>
      <a:lvl9pPr marL="1828800" algn="l" defTabSz="973138" rtl="0" fontAlgn="base">
        <a:lnSpc>
          <a:spcPct val="90000"/>
        </a:lnSpc>
        <a:spcBef>
          <a:spcPct val="0"/>
        </a:spcBef>
        <a:spcAft>
          <a:spcPct val="0"/>
        </a:spcAft>
        <a:defRPr sz="4600">
          <a:solidFill>
            <a:schemeClr val="tx1"/>
          </a:solidFill>
          <a:latin typeface="Calibri Light" panose="020F0302020204030204" pitchFamily="34" charset="0"/>
        </a:defRPr>
      </a:lvl9pPr>
    </p:titleStyle>
    <p:bodyStyle>
      <a:lvl1pPr marL="242888" indent="-242888" algn="l" defTabSz="973138" rtl="0" eaLnBrk="0" fontAlgn="base" hangingPunct="0">
        <a:lnSpc>
          <a:spcPct val="90000"/>
        </a:lnSpc>
        <a:spcBef>
          <a:spcPts val="1063"/>
        </a:spcBef>
        <a:spcAft>
          <a:spcPct val="0"/>
        </a:spcAft>
        <a:buFont typeface="Arial" panose="020B0604020202020204" pitchFamily="34" charset="0"/>
        <a:buChar char="•"/>
        <a:defRPr sz="2900" kern="1200">
          <a:solidFill>
            <a:schemeClr val="tx1"/>
          </a:solidFill>
          <a:latin typeface="+mn-lt"/>
          <a:ea typeface="+mn-ea"/>
          <a:cs typeface="+mn-cs"/>
        </a:defRPr>
      </a:lvl1pPr>
      <a:lvl2pPr marL="730250" indent="-242888" algn="l" defTabSz="973138" rtl="0" eaLnBrk="0" fontAlgn="base" hangingPunct="0">
        <a:lnSpc>
          <a:spcPct val="90000"/>
        </a:lnSpc>
        <a:spcBef>
          <a:spcPts val="538"/>
        </a:spcBef>
        <a:spcAft>
          <a:spcPct val="0"/>
        </a:spcAft>
        <a:buFont typeface="Arial" panose="020B0604020202020204" pitchFamily="34" charset="0"/>
        <a:buChar char="•"/>
        <a:defRPr sz="2500" kern="1200">
          <a:solidFill>
            <a:schemeClr val="tx1"/>
          </a:solidFill>
          <a:latin typeface="+mn-lt"/>
          <a:ea typeface="+mn-ea"/>
          <a:cs typeface="+mn-cs"/>
        </a:defRPr>
      </a:lvl2pPr>
      <a:lvl3pPr marL="1217613" indent="-242888" algn="l" defTabSz="973138" rtl="0" eaLnBrk="0" fontAlgn="base" hangingPunct="0">
        <a:lnSpc>
          <a:spcPct val="90000"/>
        </a:lnSpc>
        <a:spcBef>
          <a:spcPts val="538"/>
        </a:spcBef>
        <a:spcAft>
          <a:spcPct val="0"/>
        </a:spcAft>
        <a:buFont typeface="Arial" panose="020B0604020202020204" pitchFamily="34" charset="0"/>
        <a:buChar char="•"/>
        <a:defRPr sz="2100" kern="1200">
          <a:solidFill>
            <a:schemeClr val="tx1"/>
          </a:solidFill>
          <a:latin typeface="+mn-lt"/>
          <a:ea typeface="+mn-ea"/>
          <a:cs typeface="+mn-cs"/>
        </a:defRPr>
      </a:lvl3pPr>
      <a:lvl4pPr marL="1704975" indent="-242888" algn="l" defTabSz="973138" rtl="0" eaLnBrk="0" fontAlgn="base" hangingPunct="0">
        <a:lnSpc>
          <a:spcPct val="90000"/>
        </a:lnSpc>
        <a:spcBef>
          <a:spcPts val="538"/>
        </a:spcBef>
        <a:spcAft>
          <a:spcPct val="0"/>
        </a:spcAft>
        <a:buFont typeface="Arial" panose="020B0604020202020204" pitchFamily="34" charset="0"/>
        <a:buChar char="•"/>
        <a:defRPr sz="1900" kern="1200">
          <a:solidFill>
            <a:schemeClr val="tx1"/>
          </a:solidFill>
          <a:latin typeface="+mn-lt"/>
          <a:ea typeface="+mn-ea"/>
          <a:cs typeface="+mn-cs"/>
        </a:defRPr>
      </a:lvl4pPr>
      <a:lvl5pPr marL="2190750" indent="-242888" algn="l" defTabSz="973138" rtl="0" eaLnBrk="0" fontAlgn="base" hangingPunct="0">
        <a:lnSpc>
          <a:spcPct val="90000"/>
        </a:lnSpc>
        <a:spcBef>
          <a:spcPts val="538"/>
        </a:spcBef>
        <a:spcAft>
          <a:spcPct val="0"/>
        </a:spcAft>
        <a:buFont typeface="Arial" panose="020B0604020202020204" pitchFamily="34" charset="0"/>
        <a:buChar char="•"/>
        <a:defRPr sz="1900" kern="1200">
          <a:solidFill>
            <a:schemeClr val="tx1"/>
          </a:solidFill>
          <a:latin typeface="+mn-lt"/>
          <a:ea typeface="+mn-ea"/>
          <a:cs typeface="+mn-cs"/>
        </a:defRPr>
      </a:lvl5pPr>
      <a:lvl6pPr marL="2679306"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6pPr>
      <a:lvl7pPr marL="3166453"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7pPr>
      <a:lvl8pPr marL="3653600"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8pPr>
      <a:lvl9pPr marL="4140746"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9pPr>
    </p:bodyStyle>
    <p:otherStyle>
      <a:defPPr>
        <a:defRPr lang="en-US"/>
      </a:defPPr>
      <a:lvl1pPr marL="0" algn="l" defTabSz="974293" rtl="0" eaLnBrk="1" latinLnBrk="0" hangingPunct="1">
        <a:defRPr sz="1918" kern="1200">
          <a:solidFill>
            <a:schemeClr val="tx1"/>
          </a:solidFill>
          <a:latin typeface="+mn-lt"/>
          <a:ea typeface="+mn-ea"/>
          <a:cs typeface="+mn-cs"/>
        </a:defRPr>
      </a:lvl1pPr>
      <a:lvl2pPr marL="487147" algn="l" defTabSz="974293" rtl="0" eaLnBrk="1" latinLnBrk="0" hangingPunct="1">
        <a:defRPr sz="1918" kern="1200">
          <a:solidFill>
            <a:schemeClr val="tx1"/>
          </a:solidFill>
          <a:latin typeface="+mn-lt"/>
          <a:ea typeface="+mn-ea"/>
          <a:cs typeface="+mn-cs"/>
        </a:defRPr>
      </a:lvl2pPr>
      <a:lvl3pPr marL="974293" algn="l" defTabSz="974293" rtl="0" eaLnBrk="1" latinLnBrk="0" hangingPunct="1">
        <a:defRPr sz="1918" kern="1200">
          <a:solidFill>
            <a:schemeClr val="tx1"/>
          </a:solidFill>
          <a:latin typeface="+mn-lt"/>
          <a:ea typeface="+mn-ea"/>
          <a:cs typeface="+mn-cs"/>
        </a:defRPr>
      </a:lvl3pPr>
      <a:lvl4pPr marL="1461440" algn="l" defTabSz="974293" rtl="0" eaLnBrk="1" latinLnBrk="0" hangingPunct="1">
        <a:defRPr sz="1918" kern="1200">
          <a:solidFill>
            <a:schemeClr val="tx1"/>
          </a:solidFill>
          <a:latin typeface="+mn-lt"/>
          <a:ea typeface="+mn-ea"/>
          <a:cs typeface="+mn-cs"/>
        </a:defRPr>
      </a:lvl4pPr>
      <a:lvl5pPr marL="1948586" algn="l" defTabSz="974293" rtl="0" eaLnBrk="1" latinLnBrk="0" hangingPunct="1">
        <a:defRPr sz="1918" kern="1200">
          <a:solidFill>
            <a:schemeClr val="tx1"/>
          </a:solidFill>
          <a:latin typeface="+mn-lt"/>
          <a:ea typeface="+mn-ea"/>
          <a:cs typeface="+mn-cs"/>
        </a:defRPr>
      </a:lvl5pPr>
      <a:lvl6pPr marL="2435733" algn="l" defTabSz="974293" rtl="0" eaLnBrk="1" latinLnBrk="0" hangingPunct="1">
        <a:defRPr sz="1918" kern="1200">
          <a:solidFill>
            <a:schemeClr val="tx1"/>
          </a:solidFill>
          <a:latin typeface="+mn-lt"/>
          <a:ea typeface="+mn-ea"/>
          <a:cs typeface="+mn-cs"/>
        </a:defRPr>
      </a:lvl6pPr>
      <a:lvl7pPr marL="2922880" algn="l" defTabSz="974293" rtl="0" eaLnBrk="1" latinLnBrk="0" hangingPunct="1">
        <a:defRPr sz="1918" kern="1200">
          <a:solidFill>
            <a:schemeClr val="tx1"/>
          </a:solidFill>
          <a:latin typeface="+mn-lt"/>
          <a:ea typeface="+mn-ea"/>
          <a:cs typeface="+mn-cs"/>
        </a:defRPr>
      </a:lvl7pPr>
      <a:lvl8pPr marL="3410026" algn="l" defTabSz="974293" rtl="0" eaLnBrk="1" latinLnBrk="0" hangingPunct="1">
        <a:defRPr sz="1918" kern="1200">
          <a:solidFill>
            <a:schemeClr val="tx1"/>
          </a:solidFill>
          <a:latin typeface="+mn-lt"/>
          <a:ea typeface="+mn-ea"/>
          <a:cs typeface="+mn-cs"/>
        </a:defRPr>
      </a:lvl8pPr>
      <a:lvl9pPr marL="3897173" algn="l" defTabSz="974293" rtl="0" eaLnBrk="1" latinLnBrk="0" hangingPunct="1">
        <a:defRPr sz="191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1 Marcador de título">
            <a:extLst>
              <a:ext uri="{FF2B5EF4-FFF2-40B4-BE49-F238E27FC236}">
                <a16:creationId xmlns:a16="http://schemas.microsoft.com/office/drawing/2014/main" xmlns="" id="{15017B35-09DE-477A-8544-AD4C1E69880F}"/>
              </a:ext>
            </a:extLst>
          </p:cNvPr>
          <p:cNvSpPr>
            <a:spLocks noGrp="1" noChangeArrowheads="1"/>
          </p:cNvSpPr>
          <p:nvPr>
            <p:ph type="title"/>
          </p:nvPr>
        </p:nvSpPr>
        <p:spPr bwMode="auto">
          <a:xfrm>
            <a:off x="649288" y="292100"/>
            <a:ext cx="1169670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L"/>
              <a:t>Haga clic para modificar el estilo de título del patrón</a:t>
            </a:r>
            <a:endParaRPr lang="es-CL" altLang="es-CL"/>
          </a:p>
        </p:txBody>
      </p:sp>
      <p:sp>
        <p:nvSpPr>
          <p:cNvPr id="2051" name="2 Marcador de texto">
            <a:extLst>
              <a:ext uri="{FF2B5EF4-FFF2-40B4-BE49-F238E27FC236}">
                <a16:creationId xmlns:a16="http://schemas.microsoft.com/office/drawing/2014/main" xmlns="" id="{340F71E6-B5F4-48AE-9AFE-815C5B5B4269}"/>
              </a:ext>
            </a:extLst>
          </p:cNvPr>
          <p:cNvSpPr>
            <a:spLocks noGrp="1" noChangeArrowheads="1"/>
          </p:cNvSpPr>
          <p:nvPr>
            <p:ph type="body" idx="1"/>
          </p:nvPr>
        </p:nvSpPr>
        <p:spPr bwMode="auto">
          <a:xfrm>
            <a:off x="649288" y="1704975"/>
            <a:ext cx="11696700"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L"/>
              <a:t>Haga clic para modificar el estilo de texto del patrón</a:t>
            </a:r>
          </a:p>
          <a:p>
            <a:pPr lvl="1"/>
            <a:r>
              <a:rPr lang="es-ES" altLang="es-CL"/>
              <a:t>Segundo nivel</a:t>
            </a:r>
          </a:p>
          <a:p>
            <a:pPr lvl="2"/>
            <a:r>
              <a:rPr lang="es-ES" altLang="es-CL"/>
              <a:t>Tercer nivel</a:t>
            </a:r>
          </a:p>
          <a:p>
            <a:pPr lvl="3"/>
            <a:r>
              <a:rPr lang="es-ES" altLang="es-CL"/>
              <a:t>Cuarto nivel</a:t>
            </a:r>
          </a:p>
          <a:p>
            <a:pPr lvl="4"/>
            <a:r>
              <a:rPr lang="es-ES" altLang="es-CL"/>
              <a:t>Quinto nivel</a:t>
            </a:r>
            <a:endParaRPr lang="es-CL" altLang="es-CL"/>
          </a:p>
        </p:txBody>
      </p:sp>
      <p:sp>
        <p:nvSpPr>
          <p:cNvPr id="4" name="3 Marcador de fecha">
            <a:extLst>
              <a:ext uri="{FF2B5EF4-FFF2-40B4-BE49-F238E27FC236}">
                <a16:creationId xmlns:a16="http://schemas.microsoft.com/office/drawing/2014/main" xmlns="" id="{F1C25F37-C5E2-47D9-B3E7-C5AF5439B324}"/>
              </a:ext>
            </a:extLst>
          </p:cNvPr>
          <p:cNvSpPr>
            <a:spLocks noGrp="1"/>
          </p:cNvSpPr>
          <p:nvPr>
            <p:ph type="dt" sz="half" idx="2"/>
          </p:nvPr>
        </p:nvSpPr>
        <p:spPr>
          <a:xfrm>
            <a:off x="649288" y="6772275"/>
            <a:ext cx="3032125" cy="388938"/>
          </a:xfrm>
          <a:prstGeom prst="rect">
            <a:avLst/>
          </a:prstGeom>
        </p:spPr>
        <p:txBody>
          <a:bodyPr vert="horz" lIns="91440" tIns="45720" rIns="91440" bIns="45720" rtlCol="0" anchor="ctr"/>
          <a:lstStyle>
            <a:lvl1pPr algn="l" eaLnBrk="1" fontAlgn="auto" hangingPunct="1">
              <a:spcBef>
                <a:spcPts val="0"/>
              </a:spcBef>
              <a:spcAft>
                <a:spcPts val="0"/>
              </a:spcAft>
              <a:defRPr sz="1279">
                <a:solidFill>
                  <a:schemeClr val="tx1">
                    <a:tint val="75000"/>
                  </a:schemeClr>
                </a:solidFill>
                <a:latin typeface="+mn-lt"/>
              </a:defRPr>
            </a:lvl1pPr>
          </a:lstStyle>
          <a:p>
            <a:pPr>
              <a:defRPr/>
            </a:pPr>
            <a:fld id="{95507A45-40DC-4590-A75E-86E6176B49EF}" type="datetime1">
              <a:rPr lang="es-CL"/>
              <a:pPr>
                <a:defRPr/>
              </a:pPr>
              <a:t>01-06-2022</a:t>
            </a:fld>
            <a:endParaRPr lang="es-CL"/>
          </a:p>
        </p:txBody>
      </p:sp>
      <p:sp>
        <p:nvSpPr>
          <p:cNvPr id="5" name="4 Marcador de pie de página">
            <a:extLst>
              <a:ext uri="{FF2B5EF4-FFF2-40B4-BE49-F238E27FC236}">
                <a16:creationId xmlns:a16="http://schemas.microsoft.com/office/drawing/2014/main" xmlns="" id="{492E1692-49EC-40F2-ADC1-DA4D8F1E9849}"/>
              </a:ext>
            </a:extLst>
          </p:cNvPr>
          <p:cNvSpPr>
            <a:spLocks noGrp="1"/>
          </p:cNvSpPr>
          <p:nvPr>
            <p:ph type="ftr" sz="quarter" idx="3"/>
          </p:nvPr>
        </p:nvSpPr>
        <p:spPr>
          <a:xfrm>
            <a:off x="4440238" y="6772275"/>
            <a:ext cx="4114800" cy="388938"/>
          </a:xfrm>
          <a:prstGeom prst="rect">
            <a:avLst/>
          </a:prstGeom>
        </p:spPr>
        <p:txBody>
          <a:bodyPr vert="horz" lIns="91440" tIns="45720" rIns="91440" bIns="45720" rtlCol="0" anchor="ctr"/>
          <a:lstStyle>
            <a:lvl1pPr algn="ctr" eaLnBrk="1" fontAlgn="auto" hangingPunct="1">
              <a:spcBef>
                <a:spcPts val="0"/>
              </a:spcBef>
              <a:spcAft>
                <a:spcPts val="0"/>
              </a:spcAft>
              <a:defRPr sz="1279">
                <a:solidFill>
                  <a:schemeClr val="tx1">
                    <a:tint val="75000"/>
                  </a:schemeClr>
                </a:solidFill>
                <a:latin typeface="+mn-lt"/>
              </a:defRPr>
            </a:lvl1pPr>
          </a:lstStyle>
          <a:p>
            <a:pPr>
              <a:defRPr/>
            </a:pPr>
            <a:endParaRPr lang="es-CL"/>
          </a:p>
        </p:txBody>
      </p:sp>
      <p:sp>
        <p:nvSpPr>
          <p:cNvPr id="6" name="5 Marcador de número de diapositiva">
            <a:extLst>
              <a:ext uri="{FF2B5EF4-FFF2-40B4-BE49-F238E27FC236}">
                <a16:creationId xmlns:a16="http://schemas.microsoft.com/office/drawing/2014/main" xmlns="" id="{985041D6-135B-4A5C-A065-06194A132305}"/>
              </a:ext>
            </a:extLst>
          </p:cNvPr>
          <p:cNvSpPr>
            <a:spLocks noGrp="1"/>
          </p:cNvSpPr>
          <p:nvPr>
            <p:ph type="sldNum" sz="quarter" idx="4"/>
          </p:nvPr>
        </p:nvSpPr>
        <p:spPr>
          <a:xfrm>
            <a:off x="9313863" y="6772275"/>
            <a:ext cx="3032125" cy="388938"/>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C1B65290-3DA0-4494-A36B-01194764079C}" type="slidenum">
              <a:rPr lang="es-CL" altLang="es-CL"/>
              <a:pPr/>
              <a:t>‹Nº›</a:t>
            </a:fld>
            <a:endParaRPr lang="es-CL" altLang="es-CL"/>
          </a:p>
        </p:txBody>
      </p:sp>
    </p:spTree>
  </p:cSld>
  <p:clrMap bg1="lt1" tx1="dk1" bg2="lt2" tx2="dk2" accent1="accent1" accent2="accent2" accent3="accent3" accent4="accent4" accent5="accent5" accent6="accent6" hlink="hlink" folHlink="folHlink"/>
  <p:sldLayoutIdLst>
    <p:sldLayoutId id="2147487837" r:id="rId1"/>
    <p:sldLayoutId id="2147487838" r:id="rId2"/>
    <p:sldLayoutId id="2147487839" r:id="rId3"/>
    <p:sldLayoutId id="2147487840" r:id="rId4"/>
    <p:sldLayoutId id="2147487841" r:id="rId5"/>
    <p:sldLayoutId id="2147487842" r:id="rId6"/>
    <p:sldLayoutId id="2147487843" r:id="rId7"/>
    <p:sldLayoutId id="2147487844" r:id="rId8"/>
    <p:sldLayoutId id="2147487845" r:id="rId9"/>
    <p:sldLayoutId id="2147487846" r:id="rId10"/>
    <p:sldLayoutId id="2147487847" r:id="rId11"/>
  </p:sldLayoutIdLst>
  <p:hf hdr="0" ftr="0" dt="0"/>
  <p:txStyles>
    <p:titleStyle>
      <a:lvl1pPr algn="ctr" defTabSz="973138" rtl="0" eaLnBrk="0" fontAlgn="base" hangingPunct="0">
        <a:spcBef>
          <a:spcPct val="0"/>
        </a:spcBef>
        <a:spcAft>
          <a:spcPct val="0"/>
        </a:spcAft>
        <a:defRPr sz="4600" kern="1200">
          <a:solidFill>
            <a:schemeClr val="tx1"/>
          </a:solidFill>
          <a:latin typeface="+mj-lt"/>
          <a:ea typeface="+mj-ea"/>
          <a:cs typeface="+mj-cs"/>
        </a:defRPr>
      </a:lvl1pPr>
      <a:lvl2pPr algn="ctr" defTabSz="973138" rtl="0" eaLnBrk="0" fontAlgn="base" hangingPunct="0">
        <a:spcBef>
          <a:spcPct val="0"/>
        </a:spcBef>
        <a:spcAft>
          <a:spcPct val="0"/>
        </a:spcAft>
        <a:defRPr sz="4600">
          <a:solidFill>
            <a:schemeClr val="tx1"/>
          </a:solidFill>
          <a:latin typeface="Calibri" panose="020F0502020204030204" pitchFamily="34" charset="0"/>
        </a:defRPr>
      </a:lvl2pPr>
      <a:lvl3pPr algn="ctr" defTabSz="973138" rtl="0" eaLnBrk="0" fontAlgn="base" hangingPunct="0">
        <a:spcBef>
          <a:spcPct val="0"/>
        </a:spcBef>
        <a:spcAft>
          <a:spcPct val="0"/>
        </a:spcAft>
        <a:defRPr sz="4600">
          <a:solidFill>
            <a:schemeClr val="tx1"/>
          </a:solidFill>
          <a:latin typeface="Calibri" panose="020F0502020204030204" pitchFamily="34" charset="0"/>
        </a:defRPr>
      </a:lvl3pPr>
      <a:lvl4pPr algn="ctr" defTabSz="973138" rtl="0" eaLnBrk="0" fontAlgn="base" hangingPunct="0">
        <a:spcBef>
          <a:spcPct val="0"/>
        </a:spcBef>
        <a:spcAft>
          <a:spcPct val="0"/>
        </a:spcAft>
        <a:defRPr sz="4600">
          <a:solidFill>
            <a:schemeClr val="tx1"/>
          </a:solidFill>
          <a:latin typeface="Calibri" panose="020F0502020204030204" pitchFamily="34" charset="0"/>
        </a:defRPr>
      </a:lvl4pPr>
      <a:lvl5pPr algn="ctr" defTabSz="973138" rtl="0" eaLnBrk="0" fontAlgn="base" hangingPunct="0">
        <a:spcBef>
          <a:spcPct val="0"/>
        </a:spcBef>
        <a:spcAft>
          <a:spcPct val="0"/>
        </a:spcAft>
        <a:defRPr sz="4600">
          <a:solidFill>
            <a:schemeClr val="tx1"/>
          </a:solidFill>
          <a:latin typeface="Calibri" panose="020F0502020204030204" pitchFamily="34" charset="0"/>
        </a:defRPr>
      </a:lvl5pPr>
      <a:lvl6pPr marL="457200" algn="ctr" defTabSz="973138" rtl="0" fontAlgn="base">
        <a:spcBef>
          <a:spcPct val="0"/>
        </a:spcBef>
        <a:spcAft>
          <a:spcPct val="0"/>
        </a:spcAft>
        <a:defRPr sz="4600">
          <a:solidFill>
            <a:schemeClr val="tx1"/>
          </a:solidFill>
          <a:latin typeface="Calibri" panose="020F0502020204030204" pitchFamily="34" charset="0"/>
        </a:defRPr>
      </a:lvl6pPr>
      <a:lvl7pPr marL="914400" algn="ctr" defTabSz="973138" rtl="0" fontAlgn="base">
        <a:spcBef>
          <a:spcPct val="0"/>
        </a:spcBef>
        <a:spcAft>
          <a:spcPct val="0"/>
        </a:spcAft>
        <a:defRPr sz="4600">
          <a:solidFill>
            <a:schemeClr val="tx1"/>
          </a:solidFill>
          <a:latin typeface="Calibri" panose="020F0502020204030204" pitchFamily="34" charset="0"/>
        </a:defRPr>
      </a:lvl7pPr>
      <a:lvl8pPr marL="1371600" algn="ctr" defTabSz="973138" rtl="0" fontAlgn="base">
        <a:spcBef>
          <a:spcPct val="0"/>
        </a:spcBef>
        <a:spcAft>
          <a:spcPct val="0"/>
        </a:spcAft>
        <a:defRPr sz="4600">
          <a:solidFill>
            <a:schemeClr val="tx1"/>
          </a:solidFill>
          <a:latin typeface="Calibri" panose="020F0502020204030204" pitchFamily="34" charset="0"/>
        </a:defRPr>
      </a:lvl8pPr>
      <a:lvl9pPr marL="1828800" algn="ctr" defTabSz="973138" rtl="0" fontAlgn="base">
        <a:spcBef>
          <a:spcPct val="0"/>
        </a:spcBef>
        <a:spcAft>
          <a:spcPct val="0"/>
        </a:spcAft>
        <a:defRPr sz="4600">
          <a:solidFill>
            <a:schemeClr val="tx1"/>
          </a:solidFill>
          <a:latin typeface="Calibri" panose="020F0502020204030204" pitchFamily="34" charset="0"/>
        </a:defRPr>
      </a:lvl9pPr>
    </p:titleStyle>
    <p:bodyStyle>
      <a:lvl1pPr marL="365125" indent="-365125" algn="l" defTabSz="973138"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1pPr>
      <a:lvl2pPr marL="790575" indent="-303213" algn="l" defTabSz="973138" rtl="0" eaLnBrk="0" fontAlgn="base" hangingPunct="0">
        <a:spcBef>
          <a:spcPct val="20000"/>
        </a:spcBef>
        <a:spcAft>
          <a:spcPct val="0"/>
        </a:spcAft>
        <a:buFont typeface="Arial" panose="020B0604020202020204" pitchFamily="34" charset="0"/>
        <a:buChar char="–"/>
        <a:defRPr sz="2900" kern="1200">
          <a:solidFill>
            <a:schemeClr val="tx1"/>
          </a:solidFill>
          <a:latin typeface="+mn-lt"/>
          <a:ea typeface="+mn-ea"/>
          <a:cs typeface="+mn-cs"/>
        </a:defRPr>
      </a:lvl2pPr>
      <a:lvl3pPr marL="1217613" indent="-242888" algn="l" defTabSz="973138"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mn-ea"/>
          <a:cs typeface="+mn-cs"/>
        </a:defRPr>
      </a:lvl3pPr>
      <a:lvl4pPr marL="1704975" indent="-242888" algn="l" defTabSz="973138"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4pPr>
      <a:lvl5pPr marL="2190750" indent="-242888" algn="l" defTabSz="973138"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5pPr>
      <a:lvl6pPr marL="2679306" indent="-243573" algn="l" defTabSz="974293" rtl="0" eaLnBrk="1" latinLnBrk="0" hangingPunct="1">
        <a:spcBef>
          <a:spcPct val="20000"/>
        </a:spcBef>
        <a:buFont typeface="Arial" panose="020B0604020202020204" pitchFamily="34" charset="0"/>
        <a:buChar char="•"/>
        <a:defRPr sz="2131" kern="1200">
          <a:solidFill>
            <a:schemeClr val="tx1"/>
          </a:solidFill>
          <a:latin typeface="+mn-lt"/>
          <a:ea typeface="+mn-ea"/>
          <a:cs typeface="+mn-cs"/>
        </a:defRPr>
      </a:lvl6pPr>
      <a:lvl7pPr marL="3166453" indent="-243573" algn="l" defTabSz="974293" rtl="0" eaLnBrk="1" latinLnBrk="0" hangingPunct="1">
        <a:spcBef>
          <a:spcPct val="20000"/>
        </a:spcBef>
        <a:buFont typeface="Arial" panose="020B0604020202020204" pitchFamily="34" charset="0"/>
        <a:buChar char="•"/>
        <a:defRPr sz="2131" kern="1200">
          <a:solidFill>
            <a:schemeClr val="tx1"/>
          </a:solidFill>
          <a:latin typeface="+mn-lt"/>
          <a:ea typeface="+mn-ea"/>
          <a:cs typeface="+mn-cs"/>
        </a:defRPr>
      </a:lvl7pPr>
      <a:lvl8pPr marL="3653600" indent="-243573" algn="l" defTabSz="974293" rtl="0" eaLnBrk="1" latinLnBrk="0" hangingPunct="1">
        <a:spcBef>
          <a:spcPct val="20000"/>
        </a:spcBef>
        <a:buFont typeface="Arial" panose="020B0604020202020204" pitchFamily="34" charset="0"/>
        <a:buChar char="•"/>
        <a:defRPr sz="2131" kern="1200">
          <a:solidFill>
            <a:schemeClr val="tx1"/>
          </a:solidFill>
          <a:latin typeface="+mn-lt"/>
          <a:ea typeface="+mn-ea"/>
          <a:cs typeface="+mn-cs"/>
        </a:defRPr>
      </a:lvl8pPr>
      <a:lvl9pPr marL="4140746" indent="-243573" algn="l" defTabSz="974293" rtl="0" eaLnBrk="1" latinLnBrk="0" hangingPunct="1">
        <a:spcBef>
          <a:spcPct val="20000"/>
        </a:spcBef>
        <a:buFont typeface="Arial" panose="020B0604020202020204" pitchFamily="34" charset="0"/>
        <a:buChar char="•"/>
        <a:defRPr sz="2131" kern="1200">
          <a:solidFill>
            <a:schemeClr val="tx1"/>
          </a:solidFill>
          <a:latin typeface="+mn-lt"/>
          <a:ea typeface="+mn-ea"/>
          <a:cs typeface="+mn-cs"/>
        </a:defRPr>
      </a:lvl9pPr>
    </p:bodyStyle>
    <p:otherStyle>
      <a:defPPr>
        <a:defRPr lang="es-CL"/>
      </a:defPPr>
      <a:lvl1pPr marL="0" algn="l" defTabSz="974293" rtl="0" eaLnBrk="1" latinLnBrk="0" hangingPunct="1">
        <a:defRPr sz="1918" kern="1200">
          <a:solidFill>
            <a:schemeClr val="tx1"/>
          </a:solidFill>
          <a:latin typeface="+mn-lt"/>
          <a:ea typeface="+mn-ea"/>
          <a:cs typeface="+mn-cs"/>
        </a:defRPr>
      </a:lvl1pPr>
      <a:lvl2pPr marL="487147" algn="l" defTabSz="974293" rtl="0" eaLnBrk="1" latinLnBrk="0" hangingPunct="1">
        <a:defRPr sz="1918" kern="1200">
          <a:solidFill>
            <a:schemeClr val="tx1"/>
          </a:solidFill>
          <a:latin typeface="+mn-lt"/>
          <a:ea typeface="+mn-ea"/>
          <a:cs typeface="+mn-cs"/>
        </a:defRPr>
      </a:lvl2pPr>
      <a:lvl3pPr marL="974293" algn="l" defTabSz="974293" rtl="0" eaLnBrk="1" latinLnBrk="0" hangingPunct="1">
        <a:defRPr sz="1918" kern="1200">
          <a:solidFill>
            <a:schemeClr val="tx1"/>
          </a:solidFill>
          <a:latin typeface="+mn-lt"/>
          <a:ea typeface="+mn-ea"/>
          <a:cs typeface="+mn-cs"/>
        </a:defRPr>
      </a:lvl3pPr>
      <a:lvl4pPr marL="1461440" algn="l" defTabSz="974293" rtl="0" eaLnBrk="1" latinLnBrk="0" hangingPunct="1">
        <a:defRPr sz="1918" kern="1200">
          <a:solidFill>
            <a:schemeClr val="tx1"/>
          </a:solidFill>
          <a:latin typeface="+mn-lt"/>
          <a:ea typeface="+mn-ea"/>
          <a:cs typeface="+mn-cs"/>
        </a:defRPr>
      </a:lvl4pPr>
      <a:lvl5pPr marL="1948586" algn="l" defTabSz="974293" rtl="0" eaLnBrk="1" latinLnBrk="0" hangingPunct="1">
        <a:defRPr sz="1918" kern="1200">
          <a:solidFill>
            <a:schemeClr val="tx1"/>
          </a:solidFill>
          <a:latin typeface="+mn-lt"/>
          <a:ea typeface="+mn-ea"/>
          <a:cs typeface="+mn-cs"/>
        </a:defRPr>
      </a:lvl5pPr>
      <a:lvl6pPr marL="2435733" algn="l" defTabSz="974293" rtl="0" eaLnBrk="1" latinLnBrk="0" hangingPunct="1">
        <a:defRPr sz="1918" kern="1200">
          <a:solidFill>
            <a:schemeClr val="tx1"/>
          </a:solidFill>
          <a:latin typeface="+mn-lt"/>
          <a:ea typeface="+mn-ea"/>
          <a:cs typeface="+mn-cs"/>
        </a:defRPr>
      </a:lvl6pPr>
      <a:lvl7pPr marL="2922880" algn="l" defTabSz="974293" rtl="0" eaLnBrk="1" latinLnBrk="0" hangingPunct="1">
        <a:defRPr sz="1918" kern="1200">
          <a:solidFill>
            <a:schemeClr val="tx1"/>
          </a:solidFill>
          <a:latin typeface="+mn-lt"/>
          <a:ea typeface="+mn-ea"/>
          <a:cs typeface="+mn-cs"/>
        </a:defRPr>
      </a:lvl7pPr>
      <a:lvl8pPr marL="3410026" algn="l" defTabSz="974293" rtl="0" eaLnBrk="1" latinLnBrk="0" hangingPunct="1">
        <a:defRPr sz="1918" kern="1200">
          <a:solidFill>
            <a:schemeClr val="tx1"/>
          </a:solidFill>
          <a:latin typeface="+mn-lt"/>
          <a:ea typeface="+mn-ea"/>
          <a:cs typeface="+mn-cs"/>
        </a:defRPr>
      </a:lvl8pPr>
      <a:lvl9pPr marL="3897173" algn="l" defTabSz="974293" rtl="0" eaLnBrk="1" latinLnBrk="0" hangingPunct="1">
        <a:defRPr sz="191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1 Marcador de título">
            <a:extLst>
              <a:ext uri="{FF2B5EF4-FFF2-40B4-BE49-F238E27FC236}">
                <a16:creationId xmlns:a16="http://schemas.microsoft.com/office/drawing/2014/main" xmlns="" id="{A5AC95F7-9B0C-4654-81BE-FC02CD2222C2}"/>
              </a:ext>
            </a:extLst>
          </p:cNvPr>
          <p:cNvSpPr>
            <a:spLocks noGrp="1" noChangeArrowheads="1"/>
          </p:cNvSpPr>
          <p:nvPr>
            <p:ph type="title"/>
          </p:nvPr>
        </p:nvSpPr>
        <p:spPr bwMode="auto">
          <a:xfrm>
            <a:off x="649288" y="292100"/>
            <a:ext cx="1169670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L"/>
              <a:t>Haga clic para modificar el estilo de título del patrón</a:t>
            </a:r>
            <a:endParaRPr lang="es-CL" altLang="es-CL"/>
          </a:p>
        </p:txBody>
      </p:sp>
      <p:sp>
        <p:nvSpPr>
          <p:cNvPr id="3075" name="2 Marcador de texto">
            <a:extLst>
              <a:ext uri="{FF2B5EF4-FFF2-40B4-BE49-F238E27FC236}">
                <a16:creationId xmlns:a16="http://schemas.microsoft.com/office/drawing/2014/main" xmlns="" id="{53B882AD-C84B-4289-9711-5EFB92C0B754}"/>
              </a:ext>
            </a:extLst>
          </p:cNvPr>
          <p:cNvSpPr>
            <a:spLocks noGrp="1" noChangeArrowheads="1"/>
          </p:cNvSpPr>
          <p:nvPr>
            <p:ph type="body" idx="1"/>
          </p:nvPr>
        </p:nvSpPr>
        <p:spPr bwMode="auto">
          <a:xfrm>
            <a:off x="649288" y="1704975"/>
            <a:ext cx="11696700"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L"/>
              <a:t>Haga clic para modificar el estilo de texto del patrón</a:t>
            </a:r>
          </a:p>
          <a:p>
            <a:pPr lvl="1"/>
            <a:r>
              <a:rPr lang="es-ES" altLang="es-CL"/>
              <a:t>Segundo nivel</a:t>
            </a:r>
          </a:p>
          <a:p>
            <a:pPr lvl="2"/>
            <a:r>
              <a:rPr lang="es-ES" altLang="es-CL"/>
              <a:t>Tercer nivel</a:t>
            </a:r>
          </a:p>
          <a:p>
            <a:pPr lvl="3"/>
            <a:r>
              <a:rPr lang="es-ES" altLang="es-CL"/>
              <a:t>Cuarto nivel</a:t>
            </a:r>
          </a:p>
          <a:p>
            <a:pPr lvl="4"/>
            <a:r>
              <a:rPr lang="es-ES" altLang="es-CL"/>
              <a:t>Quinto nivel</a:t>
            </a:r>
            <a:endParaRPr lang="es-CL" altLang="es-CL"/>
          </a:p>
        </p:txBody>
      </p:sp>
      <p:sp>
        <p:nvSpPr>
          <p:cNvPr id="4" name="3 Marcador de fecha">
            <a:extLst>
              <a:ext uri="{FF2B5EF4-FFF2-40B4-BE49-F238E27FC236}">
                <a16:creationId xmlns:a16="http://schemas.microsoft.com/office/drawing/2014/main" xmlns="" id="{4DB7B0EF-0EA0-4976-91F0-B7107B491E99}"/>
              </a:ext>
            </a:extLst>
          </p:cNvPr>
          <p:cNvSpPr>
            <a:spLocks noGrp="1"/>
          </p:cNvSpPr>
          <p:nvPr>
            <p:ph type="dt" sz="half" idx="2"/>
          </p:nvPr>
        </p:nvSpPr>
        <p:spPr>
          <a:xfrm>
            <a:off x="649288" y="6772275"/>
            <a:ext cx="3032125" cy="388938"/>
          </a:xfrm>
          <a:prstGeom prst="rect">
            <a:avLst/>
          </a:prstGeom>
        </p:spPr>
        <p:txBody>
          <a:bodyPr vert="horz" lIns="91440" tIns="45720" rIns="91440" bIns="45720" rtlCol="0" anchor="ctr"/>
          <a:lstStyle>
            <a:lvl1pPr algn="l" eaLnBrk="1" fontAlgn="auto" hangingPunct="1">
              <a:spcBef>
                <a:spcPts val="0"/>
              </a:spcBef>
              <a:spcAft>
                <a:spcPts val="0"/>
              </a:spcAft>
              <a:defRPr sz="1279">
                <a:solidFill>
                  <a:prstClr val="black">
                    <a:tint val="75000"/>
                  </a:prstClr>
                </a:solidFill>
                <a:latin typeface="Calibri"/>
              </a:defRPr>
            </a:lvl1pPr>
          </a:lstStyle>
          <a:p>
            <a:pPr>
              <a:defRPr/>
            </a:pPr>
            <a:fld id="{31BE2383-660C-470B-AE00-676E0420312B}" type="datetime1">
              <a:rPr lang="es-CL"/>
              <a:pPr>
                <a:defRPr/>
              </a:pPr>
              <a:t>01-06-2022</a:t>
            </a:fld>
            <a:endParaRPr lang="es-CL"/>
          </a:p>
        </p:txBody>
      </p:sp>
      <p:sp>
        <p:nvSpPr>
          <p:cNvPr id="5" name="4 Marcador de pie de página">
            <a:extLst>
              <a:ext uri="{FF2B5EF4-FFF2-40B4-BE49-F238E27FC236}">
                <a16:creationId xmlns:a16="http://schemas.microsoft.com/office/drawing/2014/main" xmlns="" id="{75F6B582-0038-4F14-8366-1B1C29150366}"/>
              </a:ext>
            </a:extLst>
          </p:cNvPr>
          <p:cNvSpPr>
            <a:spLocks noGrp="1"/>
          </p:cNvSpPr>
          <p:nvPr>
            <p:ph type="ftr" sz="quarter" idx="3"/>
          </p:nvPr>
        </p:nvSpPr>
        <p:spPr>
          <a:xfrm>
            <a:off x="4440238" y="6772275"/>
            <a:ext cx="4114800" cy="388938"/>
          </a:xfrm>
          <a:prstGeom prst="rect">
            <a:avLst/>
          </a:prstGeom>
        </p:spPr>
        <p:txBody>
          <a:bodyPr vert="horz" lIns="91440" tIns="45720" rIns="91440" bIns="45720" rtlCol="0" anchor="ctr"/>
          <a:lstStyle>
            <a:lvl1pPr algn="ctr" eaLnBrk="1" fontAlgn="auto" hangingPunct="1">
              <a:spcBef>
                <a:spcPts val="0"/>
              </a:spcBef>
              <a:spcAft>
                <a:spcPts val="0"/>
              </a:spcAft>
              <a:defRPr sz="1279">
                <a:solidFill>
                  <a:prstClr val="black">
                    <a:tint val="75000"/>
                  </a:prstClr>
                </a:solidFill>
                <a:latin typeface="Calibri"/>
              </a:defRPr>
            </a:lvl1pPr>
          </a:lstStyle>
          <a:p>
            <a:pPr>
              <a:defRPr/>
            </a:pPr>
            <a:endParaRPr lang="es-CL"/>
          </a:p>
        </p:txBody>
      </p:sp>
      <p:sp>
        <p:nvSpPr>
          <p:cNvPr id="6" name="5 Marcador de número de diapositiva">
            <a:extLst>
              <a:ext uri="{FF2B5EF4-FFF2-40B4-BE49-F238E27FC236}">
                <a16:creationId xmlns:a16="http://schemas.microsoft.com/office/drawing/2014/main" xmlns="" id="{C0BFD563-2E83-4997-B40D-E955FEA89EEF}"/>
              </a:ext>
            </a:extLst>
          </p:cNvPr>
          <p:cNvSpPr>
            <a:spLocks noGrp="1"/>
          </p:cNvSpPr>
          <p:nvPr>
            <p:ph type="sldNum" sz="quarter" idx="4"/>
          </p:nvPr>
        </p:nvSpPr>
        <p:spPr>
          <a:xfrm>
            <a:off x="9313863" y="6772275"/>
            <a:ext cx="3032125" cy="388938"/>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730C993B-D7F5-4E80-92B4-1A835AF58482}" type="slidenum">
              <a:rPr lang="es-CL" altLang="es-CL"/>
              <a:pPr/>
              <a:t>‹Nº›</a:t>
            </a:fld>
            <a:endParaRPr lang="es-CL" altLang="es-CL"/>
          </a:p>
        </p:txBody>
      </p:sp>
    </p:spTree>
  </p:cSld>
  <p:clrMap bg1="lt1" tx1="dk1" bg2="lt2" tx2="dk2" accent1="accent1" accent2="accent2" accent3="accent3" accent4="accent4" accent5="accent5" accent6="accent6" hlink="hlink" folHlink="folHlink"/>
  <p:sldLayoutIdLst>
    <p:sldLayoutId id="2147487848" r:id="rId1"/>
    <p:sldLayoutId id="2147487849" r:id="rId2"/>
    <p:sldLayoutId id="2147487850" r:id="rId3"/>
    <p:sldLayoutId id="2147487851" r:id="rId4"/>
    <p:sldLayoutId id="2147487852" r:id="rId5"/>
    <p:sldLayoutId id="2147487853" r:id="rId6"/>
    <p:sldLayoutId id="2147487854" r:id="rId7"/>
    <p:sldLayoutId id="2147487855" r:id="rId8"/>
    <p:sldLayoutId id="2147487856" r:id="rId9"/>
    <p:sldLayoutId id="2147487857" r:id="rId10"/>
    <p:sldLayoutId id="2147487858" r:id="rId11"/>
  </p:sldLayoutIdLst>
  <p:hf hdr="0" ftr="0" dt="0"/>
  <p:txStyles>
    <p:titleStyle>
      <a:lvl1pPr algn="ctr" defTabSz="973138" rtl="0" eaLnBrk="0" fontAlgn="base" hangingPunct="0">
        <a:spcBef>
          <a:spcPct val="0"/>
        </a:spcBef>
        <a:spcAft>
          <a:spcPct val="0"/>
        </a:spcAft>
        <a:defRPr sz="4600" kern="1200">
          <a:solidFill>
            <a:schemeClr val="tx1"/>
          </a:solidFill>
          <a:latin typeface="+mj-lt"/>
          <a:ea typeface="+mj-ea"/>
          <a:cs typeface="+mj-cs"/>
        </a:defRPr>
      </a:lvl1pPr>
      <a:lvl2pPr algn="ctr" defTabSz="973138" rtl="0" eaLnBrk="0" fontAlgn="base" hangingPunct="0">
        <a:spcBef>
          <a:spcPct val="0"/>
        </a:spcBef>
        <a:spcAft>
          <a:spcPct val="0"/>
        </a:spcAft>
        <a:defRPr sz="4600">
          <a:solidFill>
            <a:schemeClr val="tx1"/>
          </a:solidFill>
          <a:latin typeface="Calibri" panose="020F0502020204030204" pitchFamily="34" charset="0"/>
        </a:defRPr>
      </a:lvl2pPr>
      <a:lvl3pPr algn="ctr" defTabSz="973138" rtl="0" eaLnBrk="0" fontAlgn="base" hangingPunct="0">
        <a:spcBef>
          <a:spcPct val="0"/>
        </a:spcBef>
        <a:spcAft>
          <a:spcPct val="0"/>
        </a:spcAft>
        <a:defRPr sz="4600">
          <a:solidFill>
            <a:schemeClr val="tx1"/>
          </a:solidFill>
          <a:latin typeface="Calibri" panose="020F0502020204030204" pitchFamily="34" charset="0"/>
        </a:defRPr>
      </a:lvl3pPr>
      <a:lvl4pPr algn="ctr" defTabSz="973138" rtl="0" eaLnBrk="0" fontAlgn="base" hangingPunct="0">
        <a:spcBef>
          <a:spcPct val="0"/>
        </a:spcBef>
        <a:spcAft>
          <a:spcPct val="0"/>
        </a:spcAft>
        <a:defRPr sz="4600">
          <a:solidFill>
            <a:schemeClr val="tx1"/>
          </a:solidFill>
          <a:latin typeface="Calibri" panose="020F0502020204030204" pitchFamily="34" charset="0"/>
        </a:defRPr>
      </a:lvl4pPr>
      <a:lvl5pPr algn="ctr" defTabSz="973138" rtl="0" eaLnBrk="0" fontAlgn="base" hangingPunct="0">
        <a:spcBef>
          <a:spcPct val="0"/>
        </a:spcBef>
        <a:spcAft>
          <a:spcPct val="0"/>
        </a:spcAft>
        <a:defRPr sz="4600">
          <a:solidFill>
            <a:schemeClr val="tx1"/>
          </a:solidFill>
          <a:latin typeface="Calibri" panose="020F0502020204030204" pitchFamily="34" charset="0"/>
        </a:defRPr>
      </a:lvl5pPr>
      <a:lvl6pPr marL="457200" algn="ctr" defTabSz="973138" rtl="0" fontAlgn="base">
        <a:spcBef>
          <a:spcPct val="0"/>
        </a:spcBef>
        <a:spcAft>
          <a:spcPct val="0"/>
        </a:spcAft>
        <a:defRPr sz="4600">
          <a:solidFill>
            <a:schemeClr val="tx1"/>
          </a:solidFill>
          <a:latin typeface="Calibri" panose="020F0502020204030204" pitchFamily="34" charset="0"/>
        </a:defRPr>
      </a:lvl6pPr>
      <a:lvl7pPr marL="914400" algn="ctr" defTabSz="973138" rtl="0" fontAlgn="base">
        <a:spcBef>
          <a:spcPct val="0"/>
        </a:spcBef>
        <a:spcAft>
          <a:spcPct val="0"/>
        </a:spcAft>
        <a:defRPr sz="4600">
          <a:solidFill>
            <a:schemeClr val="tx1"/>
          </a:solidFill>
          <a:latin typeface="Calibri" panose="020F0502020204030204" pitchFamily="34" charset="0"/>
        </a:defRPr>
      </a:lvl7pPr>
      <a:lvl8pPr marL="1371600" algn="ctr" defTabSz="973138" rtl="0" fontAlgn="base">
        <a:spcBef>
          <a:spcPct val="0"/>
        </a:spcBef>
        <a:spcAft>
          <a:spcPct val="0"/>
        </a:spcAft>
        <a:defRPr sz="4600">
          <a:solidFill>
            <a:schemeClr val="tx1"/>
          </a:solidFill>
          <a:latin typeface="Calibri" panose="020F0502020204030204" pitchFamily="34" charset="0"/>
        </a:defRPr>
      </a:lvl8pPr>
      <a:lvl9pPr marL="1828800" algn="ctr" defTabSz="973138" rtl="0" fontAlgn="base">
        <a:spcBef>
          <a:spcPct val="0"/>
        </a:spcBef>
        <a:spcAft>
          <a:spcPct val="0"/>
        </a:spcAft>
        <a:defRPr sz="4600">
          <a:solidFill>
            <a:schemeClr val="tx1"/>
          </a:solidFill>
          <a:latin typeface="Calibri" panose="020F0502020204030204" pitchFamily="34" charset="0"/>
        </a:defRPr>
      </a:lvl9pPr>
    </p:titleStyle>
    <p:bodyStyle>
      <a:lvl1pPr marL="365125" indent="-365125" algn="l" defTabSz="973138"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1pPr>
      <a:lvl2pPr marL="790575" indent="-303213" algn="l" defTabSz="973138" rtl="0" eaLnBrk="0" fontAlgn="base" hangingPunct="0">
        <a:spcBef>
          <a:spcPct val="20000"/>
        </a:spcBef>
        <a:spcAft>
          <a:spcPct val="0"/>
        </a:spcAft>
        <a:buFont typeface="Arial" panose="020B0604020202020204" pitchFamily="34" charset="0"/>
        <a:buChar char="–"/>
        <a:defRPr sz="2900" kern="1200">
          <a:solidFill>
            <a:schemeClr val="tx1"/>
          </a:solidFill>
          <a:latin typeface="+mn-lt"/>
          <a:ea typeface="+mn-ea"/>
          <a:cs typeface="+mn-cs"/>
        </a:defRPr>
      </a:lvl2pPr>
      <a:lvl3pPr marL="1217613" indent="-242888" algn="l" defTabSz="973138"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mn-ea"/>
          <a:cs typeface="+mn-cs"/>
        </a:defRPr>
      </a:lvl3pPr>
      <a:lvl4pPr marL="1704975" indent="-242888" algn="l" defTabSz="973138"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4pPr>
      <a:lvl5pPr marL="2190750" indent="-242888" algn="l" defTabSz="973138"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5pPr>
      <a:lvl6pPr marL="2679306" indent="-243573" algn="l" defTabSz="974293" rtl="0" eaLnBrk="1" latinLnBrk="0" hangingPunct="1">
        <a:spcBef>
          <a:spcPct val="20000"/>
        </a:spcBef>
        <a:buFont typeface="Arial" panose="020B0604020202020204" pitchFamily="34" charset="0"/>
        <a:buChar char="•"/>
        <a:defRPr sz="2131" kern="1200">
          <a:solidFill>
            <a:schemeClr val="tx1"/>
          </a:solidFill>
          <a:latin typeface="+mn-lt"/>
          <a:ea typeface="+mn-ea"/>
          <a:cs typeface="+mn-cs"/>
        </a:defRPr>
      </a:lvl6pPr>
      <a:lvl7pPr marL="3166453" indent="-243573" algn="l" defTabSz="974293" rtl="0" eaLnBrk="1" latinLnBrk="0" hangingPunct="1">
        <a:spcBef>
          <a:spcPct val="20000"/>
        </a:spcBef>
        <a:buFont typeface="Arial" panose="020B0604020202020204" pitchFamily="34" charset="0"/>
        <a:buChar char="•"/>
        <a:defRPr sz="2131" kern="1200">
          <a:solidFill>
            <a:schemeClr val="tx1"/>
          </a:solidFill>
          <a:latin typeface="+mn-lt"/>
          <a:ea typeface="+mn-ea"/>
          <a:cs typeface="+mn-cs"/>
        </a:defRPr>
      </a:lvl7pPr>
      <a:lvl8pPr marL="3653600" indent="-243573" algn="l" defTabSz="974293" rtl="0" eaLnBrk="1" latinLnBrk="0" hangingPunct="1">
        <a:spcBef>
          <a:spcPct val="20000"/>
        </a:spcBef>
        <a:buFont typeface="Arial" panose="020B0604020202020204" pitchFamily="34" charset="0"/>
        <a:buChar char="•"/>
        <a:defRPr sz="2131" kern="1200">
          <a:solidFill>
            <a:schemeClr val="tx1"/>
          </a:solidFill>
          <a:latin typeface="+mn-lt"/>
          <a:ea typeface="+mn-ea"/>
          <a:cs typeface="+mn-cs"/>
        </a:defRPr>
      </a:lvl8pPr>
      <a:lvl9pPr marL="4140746" indent="-243573" algn="l" defTabSz="974293" rtl="0" eaLnBrk="1" latinLnBrk="0" hangingPunct="1">
        <a:spcBef>
          <a:spcPct val="20000"/>
        </a:spcBef>
        <a:buFont typeface="Arial" panose="020B0604020202020204" pitchFamily="34" charset="0"/>
        <a:buChar char="•"/>
        <a:defRPr sz="2131" kern="1200">
          <a:solidFill>
            <a:schemeClr val="tx1"/>
          </a:solidFill>
          <a:latin typeface="+mn-lt"/>
          <a:ea typeface="+mn-ea"/>
          <a:cs typeface="+mn-cs"/>
        </a:defRPr>
      </a:lvl9pPr>
    </p:bodyStyle>
    <p:otherStyle>
      <a:defPPr>
        <a:defRPr lang="es-CL"/>
      </a:defPPr>
      <a:lvl1pPr marL="0" algn="l" defTabSz="974293" rtl="0" eaLnBrk="1" latinLnBrk="0" hangingPunct="1">
        <a:defRPr sz="1918" kern="1200">
          <a:solidFill>
            <a:schemeClr val="tx1"/>
          </a:solidFill>
          <a:latin typeface="+mn-lt"/>
          <a:ea typeface="+mn-ea"/>
          <a:cs typeface="+mn-cs"/>
        </a:defRPr>
      </a:lvl1pPr>
      <a:lvl2pPr marL="487147" algn="l" defTabSz="974293" rtl="0" eaLnBrk="1" latinLnBrk="0" hangingPunct="1">
        <a:defRPr sz="1918" kern="1200">
          <a:solidFill>
            <a:schemeClr val="tx1"/>
          </a:solidFill>
          <a:latin typeface="+mn-lt"/>
          <a:ea typeface="+mn-ea"/>
          <a:cs typeface="+mn-cs"/>
        </a:defRPr>
      </a:lvl2pPr>
      <a:lvl3pPr marL="974293" algn="l" defTabSz="974293" rtl="0" eaLnBrk="1" latinLnBrk="0" hangingPunct="1">
        <a:defRPr sz="1918" kern="1200">
          <a:solidFill>
            <a:schemeClr val="tx1"/>
          </a:solidFill>
          <a:latin typeface="+mn-lt"/>
          <a:ea typeface="+mn-ea"/>
          <a:cs typeface="+mn-cs"/>
        </a:defRPr>
      </a:lvl3pPr>
      <a:lvl4pPr marL="1461440" algn="l" defTabSz="974293" rtl="0" eaLnBrk="1" latinLnBrk="0" hangingPunct="1">
        <a:defRPr sz="1918" kern="1200">
          <a:solidFill>
            <a:schemeClr val="tx1"/>
          </a:solidFill>
          <a:latin typeface="+mn-lt"/>
          <a:ea typeface="+mn-ea"/>
          <a:cs typeface="+mn-cs"/>
        </a:defRPr>
      </a:lvl4pPr>
      <a:lvl5pPr marL="1948586" algn="l" defTabSz="974293" rtl="0" eaLnBrk="1" latinLnBrk="0" hangingPunct="1">
        <a:defRPr sz="1918" kern="1200">
          <a:solidFill>
            <a:schemeClr val="tx1"/>
          </a:solidFill>
          <a:latin typeface="+mn-lt"/>
          <a:ea typeface="+mn-ea"/>
          <a:cs typeface="+mn-cs"/>
        </a:defRPr>
      </a:lvl5pPr>
      <a:lvl6pPr marL="2435733" algn="l" defTabSz="974293" rtl="0" eaLnBrk="1" latinLnBrk="0" hangingPunct="1">
        <a:defRPr sz="1918" kern="1200">
          <a:solidFill>
            <a:schemeClr val="tx1"/>
          </a:solidFill>
          <a:latin typeface="+mn-lt"/>
          <a:ea typeface="+mn-ea"/>
          <a:cs typeface="+mn-cs"/>
        </a:defRPr>
      </a:lvl6pPr>
      <a:lvl7pPr marL="2922880" algn="l" defTabSz="974293" rtl="0" eaLnBrk="1" latinLnBrk="0" hangingPunct="1">
        <a:defRPr sz="1918" kern="1200">
          <a:solidFill>
            <a:schemeClr val="tx1"/>
          </a:solidFill>
          <a:latin typeface="+mn-lt"/>
          <a:ea typeface="+mn-ea"/>
          <a:cs typeface="+mn-cs"/>
        </a:defRPr>
      </a:lvl7pPr>
      <a:lvl8pPr marL="3410026" algn="l" defTabSz="974293" rtl="0" eaLnBrk="1" latinLnBrk="0" hangingPunct="1">
        <a:defRPr sz="1918" kern="1200">
          <a:solidFill>
            <a:schemeClr val="tx1"/>
          </a:solidFill>
          <a:latin typeface="+mn-lt"/>
          <a:ea typeface="+mn-ea"/>
          <a:cs typeface="+mn-cs"/>
        </a:defRPr>
      </a:lvl8pPr>
      <a:lvl9pPr marL="3897173" algn="l" defTabSz="974293" rtl="0" eaLnBrk="1" latinLnBrk="0" hangingPunct="1">
        <a:defRPr sz="191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Marcador de título 1">
            <a:extLst>
              <a:ext uri="{FF2B5EF4-FFF2-40B4-BE49-F238E27FC236}">
                <a16:creationId xmlns:a16="http://schemas.microsoft.com/office/drawing/2014/main" xmlns="" id="{041478B4-6090-4678-91E8-70679B319BEF}"/>
              </a:ext>
            </a:extLst>
          </p:cNvPr>
          <p:cNvSpPr>
            <a:spLocks noGrp="1" noChangeArrowheads="1"/>
          </p:cNvSpPr>
          <p:nvPr>
            <p:ph type="title"/>
          </p:nvPr>
        </p:nvSpPr>
        <p:spPr bwMode="auto">
          <a:xfrm>
            <a:off x="649288" y="292100"/>
            <a:ext cx="1169670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altLang="es-CL"/>
              <a:t>Clic para editar título</a:t>
            </a:r>
            <a:endParaRPr lang="es-ES" altLang="es-CL"/>
          </a:p>
        </p:txBody>
      </p:sp>
      <p:sp>
        <p:nvSpPr>
          <p:cNvPr id="4099" name="Marcador de texto 2">
            <a:extLst>
              <a:ext uri="{FF2B5EF4-FFF2-40B4-BE49-F238E27FC236}">
                <a16:creationId xmlns:a16="http://schemas.microsoft.com/office/drawing/2014/main" xmlns="" id="{1135683F-FB0A-4EB8-91C3-A45767E2E58A}"/>
              </a:ext>
            </a:extLst>
          </p:cNvPr>
          <p:cNvSpPr>
            <a:spLocks noGrp="1" noChangeArrowheads="1"/>
          </p:cNvSpPr>
          <p:nvPr>
            <p:ph type="body" idx="1"/>
          </p:nvPr>
        </p:nvSpPr>
        <p:spPr bwMode="auto">
          <a:xfrm>
            <a:off x="649288" y="1704975"/>
            <a:ext cx="11696700"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s-CL"/>
              <a:t>Haga clic para modificar el estilo de texto del patrón</a:t>
            </a:r>
          </a:p>
          <a:p>
            <a:pPr lvl="1"/>
            <a:r>
              <a:rPr lang="es-ES_tradnl" altLang="es-CL"/>
              <a:t>Segundo nivel</a:t>
            </a:r>
          </a:p>
          <a:p>
            <a:pPr lvl="2"/>
            <a:r>
              <a:rPr lang="es-ES_tradnl" altLang="es-CL"/>
              <a:t>Tercer nivel</a:t>
            </a:r>
          </a:p>
          <a:p>
            <a:pPr lvl="3"/>
            <a:r>
              <a:rPr lang="es-ES_tradnl" altLang="es-CL"/>
              <a:t>Cuarto nivel</a:t>
            </a:r>
          </a:p>
          <a:p>
            <a:pPr lvl="4"/>
            <a:r>
              <a:rPr lang="es-ES_tradnl" altLang="es-CL"/>
              <a:t>Quinto nivel</a:t>
            </a:r>
            <a:endParaRPr lang="es-ES" altLang="es-CL"/>
          </a:p>
        </p:txBody>
      </p:sp>
      <p:sp>
        <p:nvSpPr>
          <p:cNvPr id="4" name="Marcador de fecha 3">
            <a:extLst>
              <a:ext uri="{FF2B5EF4-FFF2-40B4-BE49-F238E27FC236}">
                <a16:creationId xmlns:a16="http://schemas.microsoft.com/office/drawing/2014/main" xmlns="" id="{95208607-CACE-4A7B-BAB8-8FC1B0B727FC}"/>
              </a:ext>
            </a:extLst>
          </p:cNvPr>
          <p:cNvSpPr>
            <a:spLocks noGrp="1"/>
          </p:cNvSpPr>
          <p:nvPr>
            <p:ph type="dt" sz="half" idx="2"/>
          </p:nvPr>
        </p:nvSpPr>
        <p:spPr>
          <a:xfrm>
            <a:off x="649288" y="6772275"/>
            <a:ext cx="3032125" cy="388938"/>
          </a:xfrm>
          <a:prstGeom prst="rect">
            <a:avLst/>
          </a:prstGeom>
        </p:spPr>
        <p:txBody>
          <a:bodyPr vert="horz" lIns="91440" tIns="45720" rIns="91440" bIns="45720" rtlCol="0" anchor="ctr"/>
          <a:lstStyle>
            <a:lvl1pPr algn="l" defTabSz="487147" eaLnBrk="1" fontAlgn="auto" hangingPunct="1">
              <a:spcBef>
                <a:spcPts val="0"/>
              </a:spcBef>
              <a:spcAft>
                <a:spcPts val="0"/>
              </a:spcAft>
              <a:defRPr sz="1279">
                <a:solidFill>
                  <a:prstClr val="black">
                    <a:tint val="75000"/>
                  </a:prstClr>
                </a:solidFill>
                <a:latin typeface="+mn-lt"/>
              </a:defRPr>
            </a:lvl1pPr>
          </a:lstStyle>
          <a:p>
            <a:pPr>
              <a:defRPr/>
            </a:pPr>
            <a:fld id="{CDFAE758-4589-4B39-B0E3-4E7CD61F1251}" type="datetime1">
              <a:rPr lang="es-CL"/>
              <a:pPr>
                <a:defRPr/>
              </a:pPr>
              <a:t>01-06-2022</a:t>
            </a:fld>
            <a:endParaRPr lang="es-ES"/>
          </a:p>
        </p:txBody>
      </p:sp>
      <p:sp>
        <p:nvSpPr>
          <p:cNvPr id="5" name="Marcador de pie de página 4">
            <a:extLst>
              <a:ext uri="{FF2B5EF4-FFF2-40B4-BE49-F238E27FC236}">
                <a16:creationId xmlns:a16="http://schemas.microsoft.com/office/drawing/2014/main" xmlns="" id="{320089DC-DFFC-4EF5-9A92-C2B5A5F6B5EA}"/>
              </a:ext>
            </a:extLst>
          </p:cNvPr>
          <p:cNvSpPr>
            <a:spLocks noGrp="1"/>
          </p:cNvSpPr>
          <p:nvPr>
            <p:ph type="ftr" sz="quarter" idx="3"/>
          </p:nvPr>
        </p:nvSpPr>
        <p:spPr>
          <a:xfrm>
            <a:off x="4440238" y="6772275"/>
            <a:ext cx="4114800" cy="388938"/>
          </a:xfrm>
          <a:prstGeom prst="rect">
            <a:avLst/>
          </a:prstGeom>
        </p:spPr>
        <p:txBody>
          <a:bodyPr vert="horz" lIns="91440" tIns="45720" rIns="91440" bIns="45720" rtlCol="0" anchor="ctr"/>
          <a:lstStyle>
            <a:lvl1pPr algn="ctr" defTabSz="487147" eaLnBrk="1" fontAlgn="auto" hangingPunct="1">
              <a:spcBef>
                <a:spcPts val="0"/>
              </a:spcBef>
              <a:spcAft>
                <a:spcPts val="0"/>
              </a:spcAft>
              <a:defRPr sz="1279">
                <a:solidFill>
                  <a:prstClr val="black">
                    <a:tint val="75000"/>
                  </a:prstClr>
                </a:solidFill>
                <a:latin typeface="+mn-lt"/>
              </a:defRPr>
            </a:lvl1pPr>
          </a:lstStyle>
          <a:p>
            <a:pPr>
              <a:defRPr/>
            </a:pPr>
            <a:endParaRPr lang="es-ES"/>
          </a:p>
        </p:txBody>
      </p:sp>
      <p:sp>
        <p:nvSpPr>
          <p:cNvPr id="6" name="Marcador de número de diapositiva 5">
            <a:extLst>
              <a:ext uri="{FF2B5EF4-FFF2-40B4-BE49-F238E27FC236}">
                <a16:creationId xmlns:a16="http://schemas.microsoft.com/office/drawing/2014/main" xmlns="" id="{19E9A236-53CA-42FF-8685-BDA050259039}"/>
              </a:ext>
            </a:extLst>
          </p:cNvPr>
          <p:cNvSpPr>
            <a:spLocks noGrp="1"/>
          </p:cNvSpPr>
          <p:nvPr>
            <p:ph type="sldNum" sz="quarter" idx="4"/>
          </p:nvPr>
        </p:nvSpPr>
        <p:spPr>
          <a:xfrm>
            <a:off x="9313863" y="6772275"/>
            <a:ext cx="3032125" cy="388938"/>
          </a:xfrm>
          <a:prstGeom prst="rect">
            <a:avLst/>
          </a:prstGeom>
        </p:spPr>
        <p:txBody>
          <a:bodyPr vert="horz" wrap="square" lIns="91440" tIns="45720" rIns="91440" bIns="45720" numCol="1" anchor="ctr" anchorCtr="0" compatLnSpc="1">
            <a:prstTxWarp prst="textNoShape">
              <a:avLst/>
            </a:prstTxWarp>
          </a:bodyPr>
          <a:lstStyle>
            <a:lvl1pPr algn="r" defTabSz="485775" eaLnBrk="1" hangingPunct="1">
              <a:defRPr sz="1200">
                <a:solidFill>
                  <a:srgbClr val="898989"/>
                </a:solidFill>
              </a:defRPr>
            </a:lvl1pPr>
          </a:lstStyle>
          <a:p>
            <a:fld id="{32FE1247-637D-4DC6-B09F-4DAA7E3BD039}" type="slidenum">
              <a:rPr lang="es-ES" altLang="es-CL"/>
              <a:pPr/>
              <a:t>‹Nº›</a:t>
            </a:fld>
            <a:endParaRPr lang="es-ES" altLang="es-CL"/>
          </a:p>
        </p:txBody>
      </p:sp>
    </p:spTree>
  </p:cSld>
  <p:clrMap bg1="lt1" tx1="dk1" bg2="lt2" tx2="dk2" accent1="accent1" accent2="accent2" accent3="accent3" accent4="accent4" accent5="accent5" accent6="accent6" hlink="hlink" folHlink="folHlink"/>
  <p:sldLayoutIdLst>
    <p:sldLayoutId id="2147487906" r:id="rId1"/>
    <p:sldLayoutId id="2147487907" r:id="rId2"/>
    <p:sldLayoutId id="2147487908" r:id="rId3"/>
    <p:sldLayoutId id="2147487909" r:id="rId4"/>
    <p:sldLayoutId id="2147487910" r:id="rId5"/>
    <p:sldLayoutId id="2147487911" r:id="rId6"/>
    <p:sldLayoutId id="2147487912" r:id="rId7"/>
    <p:sldLayoutId id="2147487913" r:id="rId8"/>
    <p:sldLayoutId id="2147487914" r:id="rId9"/>
    <p:sldLayoutId id="2147487915" r:id="rId10"/>
    <p:sldLayoutId id="2147487916" r:id="rId11"/>
    <p:sldLayoutId id="2147487917" r:id="rId12"/>
  </p:sldLayoutIdLst>
  <p:hf hdr="0" ftr="0" dt="0"/>
  <p:txStyles>
    <p:titleStyle>
      <a:lvl1pPr algn="ctr" defTabSz="485775" rtl="0" eaLnBrk="0" fontAlgn="base" hangingPunct="0">
        <a:spcBef>
          <a:spcPct val="0"/>
        </a:spcBef>
        <a:spcAft>
          <a:spcPct val="0"/>
        </a:spcAft>
        <a:defRPr sz="4600" kern="1200">
          <a:solidFill>
            <a:schemeClr val="tx1"/>
          </a:solidFill>
          <a:latin typeface="+mj-lt"/>
          <a:ea typeface="+mj-ea"/>
          <a:cs typeface="+mj-cs"/>
        </a:defRPr>
      </a:lvl1pPr>
      <a:lvl2pPr algn="ctr" defTabSz="485775" rtl="0" eaLnBrk="0" fontAlgn="base" hangingPunct="0">
        <a:spcBef>
          <a:spcPct val="0"/>
        </a:spcBef>
        <a:spcAft>
          <a:spcPct val="0"/>
        </a:spcAft>
        <a:defRPr sz="4600">
          <a:solidFill>
            <a:schemeClr val="tx1"/>
          </a:solidFill>
          <a:latin typeface="Calibri" panose="020F0502020204030204" pitchFamily="34" charset="0"/>
        </a:defRPr>
      </a:lvl2pPr>
      <a:lvl3pPr algn="ctr" defTabSz="485775" rtl="0" eaLnBrk="0" fontAlgn="base" hangingPunct="0">
        <a:spcBef>
          <a:spcPct val="0"/>
        </a:spcBef>
        <a:spcAft>
          <a:spcPct val="0"/>
        </a:spcAft>
        <a:defRPr sz="4600">
          <a:solidFill>
            <a:schemeClr val="tx1"/>
          </a:solidFill>
          <a:latin typeface="Calibri" panose="020F0502020204030204" pitchFamily="34" charset="0"/>
        </a:defRPr>
      </a:lvl3pPr>
      <a:lvl4pPr algn="ctr" defTabSz="485775" rtl="0" eaLnBrk="0" fontAlgn="base" hangingPunct="0">
        <a:spcBef>
          <a:spcPct val="0"/>
        </a:spcBef>
        <a:spcAft>
          <a:spcPct val="0"/>
        </a:spcAft>
        <a:defRPr sz="4600">
          <a:solidFill>
            <a:schemeClr val="tx1"/>
          </a:solidFill>
          <a:latin typeface="Calibri" panose="020F0502020204030204" pitchFamily="34" charset="0"/>
        </a:defRPr>
      </a:lvl4pPr>
      <a:lvl5pPr algn="ctr" defTabSz="485775" rtl="0" eaLnBrk="0" fontAlgn="base" hangingPunct="0">
        <a:spcBef>
          <a:spcPct val="0"/>
        </a:spcBef>
        <a:spcAft>
          <a:spcPct val="0"/>
        </a:spcAft>
        <a:defRPr sz="4600">
          <a:solidFill>
            <a:schemeClr val="tx1"/>
          </a:solidFill>
          <a:latin typeface="Calibri" panose="020F0502020204030204" pitchFamily="34" charset="0"/>
        </a:defRPr>
      </a:lvl5pPr>
      <a:lvl6pPr marL="457200" algn="ctr" defTabSz="485775" rtl="0" fontAlgn="base">
        <a:spcBef>
          <a:spcPct val="0"/>
        </a:spcBef>
        <a:spcAft>
          <a:spcPct val="0"/>
        </a:spcAft>
        <a:defRPr sz="4600">
          <a:solidFill>
            <a:schemeClr val="tx1"/>
          </a:solidFill>
          <a:latin typeface="Calibri" panose="020F0502020204030204" pitchFamily="34" charset="0"/>
        </a:defRPr>
      </a:lvl6pPr>
      <a:lvl7pPr marL="914400" algn="ctr" defTabSz="485775" rtl="0" fontAlgn="base">
        <a:spcBef>
          <a:spcPct val="0"/>
        </a:spcBef>
        <a:spcAft>
          <a:spcPct val="0"/>
        </a:spcAft>
        <a:defRPr sz="4600">
          <a:solidFill>
            <a:schemeClr val="tx1"/>
          </a:solidFill>
          <a:latin typeface="Calibri" panose="020F0502020204030204" pitchFamily="34" charset="0"/>
        </a:defRPr>
      </a:lvl7pPr>
      <a:lvl8pPr marL="1371600" algn="ctr" defTabSz="485775" rtl="0" fontAlgn="base">
        <a:spcBef>
          <a:spcPct val="0"/>
        </a:spcBef>
        <a:spcAft>
          <a:spcPct val="0"/>
        </a:spcAft>
        <a:defRPr sz="4600">
          <a:solidFill>
            <a:schemeClr val="tx1"/>
          </a:solidFill>
          <a:latin typeface="Calibri" panose="020F0502020204030204" pitchFamily="34" charset="0"/>
        </a:defRPr>
      </a:lvl8pPr>
      <a:lvl9pPr marL="1828800" algn="ctr" defTabSz="485775" rtl="0" fontAlgn="base">
        <a:spcBef>
          <a:spcPct val="0"/>
        </a:spcBef>
        <a:spcAft>
          <a:spcPct val="0"/>
        </a:spcAft>
        <a:defRPr sz="4600">
          <a:solidFill>
            <a:schemeClr val="tx1"/>
          </a:solidFill>
          <a:latin typeface="Calibri" panose="020F0502020204030204" pitchFamily="34" charset="0"/>
        </a:defRPr>
      </a:lvl9pPr>
    </p:titleStyle>
    <p:bodyStyle>
      <a:lvl1pPr marL="365125" indent="-365125" algn="l" defTabSz="485775"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1pPr>
      <a:lvl2pPr marL="790575" indent="-303213" algn="l" defTabSz="485775" rtl="0" eaLnBrk="0" fontAlgn="base" hangingPunct="0">
        <a:spcBef>
          <a:spcPct val="20000"/>
        </a:spcBef>
        <a:spcAft>
          <a:spcPct val="0"/>
        </a:spcAft>
        <a:buFont typeface="Arial" panose="020B0604020202020204" pitchFamily="34" charset="0"/>
        <a:buChar char="–"/>
        <a:defRPr sz="2900" kern="1200">
          <a:solidFill>
            <a:schemeClr val="tx1"/>
          </a:solidFill>
          <a:latin typeface="+mn-lt"/>
          <a:ea typeface="+mn-ea"/>
          <a:cs typeface="+mn-cs"/>
        </a:defRPr>
      </a:lvl2pPr>
      <a:lvl3pPr marL="1217613" indent="-242888" algn="l" defTabSz="485775"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mn-ea"/>
          <a:cs typeface="+mn-cs"/>
        </a:defRPr>
      </a:lvl3pPr>
      <a:lvl4pPr marL="1704975" indent="-242888" algn="l" defTabSz="485775"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4pPr>
      <a:lvl5pPr marL="2190750" indent="-242888" algn="l" defTabSz="485775"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5pPr>
      <a:lvl6pPr marL="2679306" indent="-243573" algn="l" defTabSz="487147" rtl="0" eaLnBrk="1" latinLnBrk="0" hangingPunct="1">
        <a:spcBef>
          <a:spcPct val="20000"/>
        </a:spcBef>
        <a:buFont typeface="Arial"/>
        <a:buChar char="•"/>
        <a:defRPr sz="2131" kern="1200">
          <a:solidFill>
            <a:schemeClr val="tx1"/>
          </a:solidFill>
          <a:latin typeface="+mn-lt"/>
          <a:ea typeface="+mn-ea"/>
          <a:cs typeface="+mn-cs"/>
        </a:defRPr>
      </a:lvl6pPr>
      <a:lvl7pPr marL="3166453" indent="-243573" algn="l" defTabSz="487147" rtl="0" eaLnBrk="1" latinLnBrk="0" hangingPunct="1">
        <a:spcBef>
          <a:spcPct val="20000"/>
        </a:spcBef>
        <a:buFont typeface="Arial"/>
        <a:buChar char="•"/>
        <a:defRPr sz="2131" kern="1200">
          <a:solidFill>
            <a:schemeClr val="tx1"/>
          </a:solidFill>
          <a:latin typeface="+mn-lt"/>
          <a:ea typeface="+mn-ea"/>
          <a:cs typeface="+mn-cs"/>
        </a:defRPr>
      </a:lvl7pPr>
      <a:lvl8pPr marL="3653600" indent="-243573" algn="l" defTabSz="487147" rtl="0" eaLnBrk="1" latinLnBrk="0" hangingPunct="1">
        <a:spcBef>
          <a:spcPct val="20000"/>
        </a:spcBef>
        <a:buFont typeface="Arial"/>
        <a:buChar char="•"/>
        <a:defRPr sz="2131" kern="1200">
          <a:solidFill>
            <a:schemeClr val="tx1"/>
          </a:solidFill>
          <a:latin typeface="+mn-lt"/>
          <a:ea typeface="+mn-ea"/>
          <a:cs typeface="+mn-cs"/>
        </a:defRPr>
      </a:lvl8pPr>
      <a:lvl9pPr marL="4140746" indent="-243573" algn="l" defTabSz="487147" rtl="0" eaLnBrk="1" latinLnBrk="0" hangingPunct="1">
        <a:spcBef>
          <a:spcPct val="20000"/>
        </a:spcBef>
        <a:buFont typeface="Arial"/>
        <a:buChar char="•"/>
        <a:defRPr sz="2131" kern="1200">
          <a:solidFill>
            <a:schemeClr val="tx1"/>
          </a:solidFill>
          <a:latin typeface="+mn-lt"/>
          <a:ea typeface="+mn-ea"/>
          <a:cs typeface="+mn-cs"/>
        </a:defRPr>
      </a:lvl9pPr>
    </p:bodyStyle>
    <p:otherStyle>
      <a:defPPr>
        <a:defRPr lang="es-ES"/>
      </a:defPPr>
      <a:lvl1pPr marL="0" algn="l" defTabSz="487147" rtl="0" eaLnBrk="1" latinLnBrk="0" hangingPunct="1">
        <a:defRPr sz="1918" kern="1200">
          <a:solidFill>
            <a:schemeClr val="tx1"/>
          </a:solidFill>
          <a:latin typeface="+mn-lt"/>
          <a:ea typeface="+mn-ea"/>
          <a:cs typeface="+mn-cs"/>
        </a:defRPr>
      </a:lvl1pPr>
      <a:lvl2pPr marL="487147" algn="l" defTabSz="487147" rtl="0" eaLnBrk="1" latinLnBrk="0" hangingPunct="1">
        <a:defRPr sz="1918" kern="1200">
          <a:solidFill>
            <a:schemeClr val="tx1"/>
          </a:solidFill>
          <a:latin typeface="+mn-lt"/>
          <a:ea typeface="+mn-ea"/>
          <a:cs typeface="+mn-cs"/>
        </a:defRPr>
      </a:lvl2pPr>
      <a:lvl3pPr marL="974293" algn="l" defTabSz="487147" rtl="0" eaLnBrk="1" latinLnBrk="0" hangingPunct="1">
        <a:defRPr sz="1918" kern="1200">
          <a:solidFill>
            <a:schemeClr val="tx1"/>
          </a:solidFill>
          <a:latin typeface="+mn-lt"/>
          <a:ea typeface="+mn-ea"/>
          <a:cs typeface="+mn-cs"/>
        </a:defRPr>
      </a:lvl3pPr>
      <a:lvl4pPr marL="1461440" algn="l" defTabSz="487147" rtl="0" eaLnBrk="1" latinLnBrk="0" hangingPunct="1">
        <a:defRPr sz="1918" kern="1200">
          <a:solidFill>
            <a:schemeClr val="tx1"/>
          </a:solidFill>
          <a:latin typeface="+mn-lt"/>
          <a:ea typeface="+mn-ea"/>
          <a:cs typeface="+mn-cs"/>
        </a:defRPr>
      </a:lvl4pPr>
      <a:lvl5pPr marL="1948586" algn="l" defTabSz="487147" rtl="0" eaLnBrk="1" latinLnBrk="0" hangingPunct="1">
        <a:defRPr sz="1918" kern="1200">
          <a:solidFill>
            <a:schemeClr val="tx1"/>
          </a:solidFill>
          <a:latin typeface="+mn-lt"/>
          <a:ea typeface="+mn-ea"/>
          <a:cs typeface="+mn-cs"/>
        </a:defRPr>
      </a:lvl5pPr>
      <a:lvl6pPr marL="2435733" algn="l" defTabSz="487147" rtl="0" eaLnBrk="1" latinLnBrk="0" hangingPunct="1">
        <a:defRPr sz="1918" kern="1200">
          <a:solidFill>
            <a:schemeClr val="tx1"/>
          </a:solidFill>
          <a:latin typeface="+mn-lt"/>
          <a:ea typeface="+mn-ea"/>
          <a:cs typeface="+mn-cs"/>
        </a:defRPr>
      </a:lvl6pPr>
      <a:lvl7pPr marL="2922880" algn="l" defTabSz="487147" rtl="0" eaLnBrk="1" latinLnBrk="0" hangingPunct="1">
        <a:defRPr sz="1918" kern="1200">
          <a:solidFill>
            <a:schemeClr val="tx1"/>
          </a:solidFill>
          <a:latin typeface="+mn-lt"/>
          <a:ea typeface="+mn-ea"/>
          <a:cs typeface="+mn-cs"/>
        </a:defRPr>
      </a:lvl7pPr>
      <a:lvl8pPr marL="3410026" algn="l" defTabSz="487147" rtl="0" eaLnBrk="1" latinLnBrk="0" hangingPunct="1">
        <a:defRPr sz="1918" kern="1200">
          <a:solidFill>
            <a:schemeClr val="tx1"/>
          </a:solidFill>
          <a:latin typeface="+mn-lt"/>
          <a:ea typeface="+mn-ea"/>
          <a:cs typeface="+mn-cs"/>
        </a:defRPr>
      </a:lvl8pPr>
      <a:lvl9pPr marL="3897173" algn="l" defTabSz="487147" rtl="0" eaLnBrk="1" latinLnBrk="0" hangingPunct="1">
        <a:defRPr sz="191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51.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slide" Target="slide87.xml"/><Relationship Id="rId3" Type="http://schemas.openxmlformats.org/officeDocument/2006/relationships/image" Target="../media/image4.png"/><Relationship Id="rId7" Type="http://schemas.openxmlformats.org/officeDocument/2006/relationships/slide" Target="slide25.xml"/><Relationship Id="rId12" Type="http://schemas.openxmlformats.org/officeDocument/2006/relationships/slide" Target="slide76.xml"/><Relationship Id="rId2" Type="http://schemas.openxmlformats.org/officeDocument/2006/relationships/notesSlide" Target="../notesSlides/notesSlide1.xml"/><Relationship Id="rId1" Type="http://schemas.openxmlformats.org/officeDocument/2006/relationships/slideLayout" Target="../slideLayouts/slideLayout72.xml"/><Relationship Id="rId6" Type="http://schemas.openxmlformats.org/officeDocument/2006/relationships/slide" Target="slide19.xml"/><Relationship Id="rId11" Type="http://schemas.openxmlformats.org/officeDocument/2006/relationships/slide" Target="slide63.xml"/><Relationship Id="rId5" Type="http://schemas.openxmlformats.org/officeDocument/2006/relationships/slide" Target="slide3.xml"/><Relationship Id="rId15" Type="http://schemas.openxmlformats.org/officeDocument/2006/relationships/image" Target="../media/image7.png"/><Relationship Id="rId10" Type="http://schemas.openxmlformats.org/officeDocument/2006/relationships/slide" Target="slide44.xml"/><Relationship Id="rId4" Type="http://schemas.openxmlformats.org/officeDocument/2006/relationships/image" Target="../media/image5.png"/><Relationship Id="rId9" Type="http://schemas.openxmlformats.org/officeDocument/2006/relationships/slide" Target="slide59.xml"/><Relationship Id="rId1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e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3.jpeg"/><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2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5.xml"/><Relationship Id="rId5" Type="http://schemas.openxmlformats.org/officeDocument/2006/relationships/image" Target="../media/image55.png"/><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eg"/><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17.xml"/><Relationship Id="rId4" Type="http://schemas.openxmlformats.org/officeDocument/2006/relationships/image" Target="../media/image70.png"/></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e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4.jpeg"/><Relationship Id="rId1" Type="http://schemas.openxmlformats.org/officeDocument/2006/relationships/slideLayout" Target="../slideLayouts/slideLayout51.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7.jpeg"/><Relationship Id="rId1" Type="http://schemas.openxmlformats.org/officeDocument/2006/relationships/slideLayout" Target="../slideLayouts/slideLayout62.xml"/></Relationships>
</file>

<file path=ppt/slides/_rels/slide7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9.xml"/><Relationship Id="rId1" Type="http://schemas.openxmlformats.org/officeDocument/2006/relationships/slideLayout" Target="../slideLayouts/slideLayout3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7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0.xml"/><Relationship Id="rId1" Type="http://schemas.openxmlformats.org/officeDocument/2006/relationships/slideLayout" Target="../slideLayouts/slideLayout34.xml"/></Relationships>
</file>

<file path=ppt/slides/_rels/slide7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1.xml"/><Relationship Id="rId1" Type="http://schemas.openxmlformats.org/officeDocument/2006/relationships/slideLayout" Target="../slideLayouts/slideLayout34.xml"/><Relationship Id="rId4" Type="http://schemas.openxmlformats.org/officeDocument/2006/relationships/image" Target="../media/image9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2.xml"/><Relationship Id="rId1" Type="http://schemas.openxmlformats.org/officeDocument/2006/relationships/slideLayout" Target="../slideLayouts/slideLayout34.xml"/></Relationships>
</file>

<file path=ppt/slides/_rels/slide8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3.xml"/><Relationship Id="rId1" Type="http://schemas.openxmlformats.org/officeDocument/2006/relationships/slideLayout" Target="../slideLayouts/slideLayout35.xml"/><Relationship Id="rId4" Type="http://schemas.openxmlformats.org/officeDocument/2006/relationships/image" Target="../media/image97.png"/></Relationships>
</file>

<file path=ppt/slides/_rels/slide8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4.xml"/><Relationship Id="rId1" Type="http://schemas.openxmlformats.org/officeDocument/2006/relationships/slideLayout" Target="../slideLayouts/slideLayout34.xml"/></Relationships>
</file>

<file path=ppt/slides/_rels/slide8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5.xml"/><Relationship Id="rId1" Type="http://schemas.openxmlformats.org/officeDocument/2006/relationships/slideLayout" Target="../slideLayouts/slideLayout34.xml"/></Relationships>
</file>

<file path=ppt/slides/_rels/slide8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6.xml"/><Relationship Id="rId1" Type="http://schemas.openxmlformats.org/officeDocument/2006/relationships/slideLayout" Target="../slideLayouts/slideLayout34.xml"/></Relationships>
</file>

<file path=ppt/slides/_rels/slide8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7.xml"/><Relationship Id="rId1" Type="http://schemas.openxmlformats.org/officeDocument/2006/relationships/slideLayout" Target="../slideLayouts/slideLayout34.xml"/></Relationships>
</file>

<file path=ppt/slides/_rels/slide8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8.xml"/><Relationship Id="rId1" Type="http://schemas.openxmlformats.org/officeDocument/2006/relationships/slideLayout" Target="../slideLayouts/slideLayout34.xml"/></Relationships>
</file>

<file path=ppt/slides/_rels/slide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4.jpeg"/><Relationship Id="rId1" Type="http://schemas.openxmlformats.org/officeDocument/2006/relationships/slideLayout" Target="../slideLayouts/slideLayout51.xml"/></Relationships>
</file>

<file path=ppt/slides/_rels/slide8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9.xml"/><Relationship Id="rId1" Type="http://schemas.openxmlformats.org/officeDocument/2006/relationships/slideLayout" Target="../slideLayouts/slideLayout36.xml"/></Relationships>
</file>

<file path=ppt/slides/_rels/slide8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0.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1.xml"/><Relationship Id="rId1" Type="http://schemas.openxmlformats.org/officeDocument/2006/relationships/slideLayout" Target="../slideLayouts/slideLayout36.xml"/></Relationships>
</file>

<file path=ppt/slides/_rels/slide9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2.xml"/><Relationship Id="rId1" Type="http://schemas.openxmlformats.org/officeDocument/2006/relationships/slideLayout" Target="../slideLayouts/slideLayout36.xml"/></Relationships>
</file>

<file path=ppt/slides/_rels/slide9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3.xml"/><Relationship Id="rId1" Type="http://schemas.openxmlformats.org/officeDocument/2006/relationships/slideLayout" Target="../slideLayouts/slideLayout36.xml"/></Relationships>
</file>

<file path=ppt/slides/_rels/slide9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4.xml"/><Relationship Id="rId1" Type="http://schemas.openxmlformats.org/officeDocument/2006/relationships/slideLayout" Target="../slideLayouts/slideLayout36.xml"/></Relationships>
</file>

<file path=ppt/slides/_rels/slide94.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18" Type="http://schemas.openxmlformats.org/officeDocument/2006/relationships/image" Target="../media/image125.png"/><Relationship Id="rId3" Type="http://schemas.openxmlformats.org/officeDocument/2006/relationships/image" Target="../media/image110.jpeg"/><Relationship Id="rId7" Type="http://schemas.openxmlformats.org/officeDocument/2006/relationships/image" Target="../media/image114.jpeg"/><Relationship Id="rId12" Type="http://schemas.openxmlformats.org/officeDocument/2006/relationships/image" Target="../media/image119.jpeg"/><Relationship Id="rId17" Type="http://schemas.openxmlformats.org/officeDocument/2006/relationships/image" Target="../media/image124.jpeg"/><Relationship Id="rId2" Type="http://schemas.openxmlformats.org/officeDocument/2006/relationships/image" Target="../media/image109.png"/><Relationship Id="rId16" Type="http://schemas.openxmlformats.org/officeDocument/2006/relationships/image" Target="../media/image123.jpeg"/><Relationship Id="rId20" Type="http://schemas.openxmlformats.org/officeDocument/2006/relationships/image" Target="../media/image3.gif"/><Relationship Id="rId1" Type="http://schemas.openxmlformats.org/officeDocument/2006/relationships/slideLayout" Target="../slideLayouts/slideLayout49.xml"/><Relationship Id="rId6" Type="http://schemas.openxmlformats.org/officeDocument/2006/relationships/image" Target="../media/image113.jpeg"/><Relationship Id="rId11" Type="http://schemas.openxmlformats.org/officeDocument/2006/relationships/image" Target="../media/image118.png"/><Relationship Id="rId5" Type="http://schemas.openxmlformats.org/officeDocument/2006/relationships/image" Target="../media/image112.jpeg"/><Relationship Id="rId15" Type="http://schemas.openxmlformats.org/officeDocument/2006/relationships/image" Target="../media/image122.emf"/><Relationship Id="rId10" Type="http://schemas.openxmlformats.org/officeDocument/2006/relationships/image" Target="../media/image117.jpeg"/><Relationship Id="rId19" Type="http://schemas.openxmlformats.org/officeDocument/2006/relationships/image" Target="../media/image126.gif"/><Relationship Id="rId4" Type="http://schemas.openxmlformats.org/officeDocument/2006/relationships/image" Target="../media/image111.jpeg"/><Relationship Id="rId9" Type="http://schemas.openxmlformats.org/officeDocument/2006/relationships/image" Target="../media/image116.emf"/><Relationship Id="rId14" Type="http://schemas.openxmlformats.org/officeDocument/2006/relationships/image" Target="../media/image1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ntrada manual 3"/>
          <p:cNvSpPr/>
          <p:nvPr/>
        </p:nvSpPr>
        <p:spPr>
          <a:xfrm rot="16200000">
            <a:off x="6933077" y="1287953"/>
            <a:ext cx="6941899" cy="4812547"/>
          </a:xfrm>
          <a:prstGeom prst="flowChartManualInput">
            <a:avLst/>
          </a:prstGeom>
          <a:blipFill dpi="0" rotWithShape="0">
            <a:blip r:embed="rId2"/>
            <a:srcRect/>
            <a:stretch>
              <a:fillRect l="-82283" t="-292" r="-78546" b="-175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492">
              <a:blipFill>
                <a:blip r:embed="rId2"/>
                <a:stretch>
                  <a:fillRect l="-82283" t="-292" r="-78546" b="-1754"/>
                </a:stretch>
              </a:blipFill>
            </a:endParaRPr>
          </a:p>
        </p:txBody>
      </p:sp>
      <p:sp>
        <p:nvSpPr>
          <p:cNvPr id="5" name="Subtítulo 2"/>
          <p:cNvSpPr>
            <a:spLocks noGrp="1"/>
          </p:cNvSpPr>
          <p:nvPr>
            <p:ph type="subTitle" idx="1"/>
          </p:nvPr>
        </p:nvSpPr>
        <p:spPr>
          <a:xfrm>
            <a:off x="895403" y="5289913"/>
            <a:ext cx="3885455" cy="1362099"/>
          </a:xfrm>
        </p:spPr>
        <p:txBody>
          <a:bodyPr>
            <a:noAutofit/>
          </a:bodyPr>
          <a:lstStyle/>
          <a:p>
            <a:pPr>
              <a:spcBef>
                <a:spcPts val="639"/>
              </a:spcBef>
            </a:pPr>
            <a:r>
              <a:rPr lang="es-MX" sz="1705" dirty="0">
                <a:latin typeface="Corbel" panose="020B0503020204020204" pitchFamily="34" charset="0"/>
              </a:rPr>
              <a:t>Mayo 2022</a:t>
            </a:r>
            <a:endParaRPr lang="es-CL" sz="1705" dirty="0">
              <a:latin typeface="Corbel" panose="020B0503020204020204" pitchFamily="34" charset="0"/>
            </a:endParaRPr>
          </a:p>
        </p:txBody>
      </p:sp>
      <p:sp>
        <p:nvSpPr>
          <p:cNvPr id="8" name="Subtítulo 2">
            <a:extLst>
              <a:ext uri="{FF2B5EF4-FFF2-40B4-BE49-F238E27FC236}">
                <a16:creationId xmlns:a16="http://schemas.microsoft.com/office/drawing/2014/main" xmlns="" id="{13C4547B-2F93-46D3-A858-360E3B33B807}"/>
              </a:ext>
            </a:extLst>
          </p:cNvPr>
          <p:cNvSpPr txBox="1">
            <a:spLocks/>
          </p:cNvSpPr>
          <p:nvPr/>
        </p:nvSpPr>
        <p:spPr>
          <a:xfrm>
            <a:off x="895402" y="2669133"/>
            <a:ext cx="5055693" cy="136209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100000"/>
              </a:lnSpc>
              <a:spcBef>
                <a:spcPts val="680"/>
              </a:spcBef>
              <a:spcAft>
                <a:spcPts val="0"/>
              </a:spcAft>
              <a:buClr>
                <a:schemeClr val="dk1"/>
              </a:buClr>
              <a:buSzPts val="3400"/>
              <a:buFont typeface="Arial"/>
              <a:buNone/>
              <a:defRPr sz="2131" b="0" i="0" u="none" strike="noStrike" cap="none">
                <a:solidFill>
                  <a:srgbClr val="003347"/>
                </a:solidFill>
                <a:latin typeface="Lucida Sans" panose="020B0602030504020204" pitchFamily="34" charset="0"/>
                <a:ea typeface="Calibri"/>
                <a:cs typeface="Arial" panose="020B0604020202020204" pitchFamily="34" charset="0"/>
                <a:sym typeface="Calibri"/>
              </a:defRPr>
            </a:lvl1pPr>
            <a:lvl2pPr marL="487147" marR="0" lvl="1" indent="0" algn="ctr" rtl="0">
              <a:lnSpc>
                <a:spcPct val="100000"/>
              </a:lnSpc>
              <a:spcBef>
                <a:spcPts val="580"/>
              </a:spcBef>
              <a:spcAft>
                <a:spcPts val="0"/>
              </a:spcAft>
              <a:buClr>
                <a:schemeClr val="dk1"/>
              </a:buClr>
              <a:buSzPts val="2900"/>
              <a:buFont typeface="Arial"/>
              <a:buNone/>
              <a:defRPr sz="2131" b="0" i="0" u="none" strike="noStrike" cap="none">
                <a:solidFill>
                  <a:schemeClr val="dk1"/>
                </a:solidFill>
                <a:latin typeface="Calibri"/>
                <a:ea typeface="Calibri"/>
                <a:cs typeface="Calibri"/>
                <a:sym typeface="Calibri"/>
              </a:defRPr>
            </a:lvl2pPr>
            <a:lvl3pPr marL="974293" marR="0" lvl="2" indent="0" algn="ctr" rtl="0">
              <a:lnSpc>
                <a:spcPct val="100000"/>
              </a:lnSpc>
              <a:spcBef>
                <a:spcPts val="500"/>
              </a:spcBef>
              <a:spcAft>
                <a:spcPts val="0"/>
              </a:spcAft>
              <a:buClr>
                <a:schemeClr val="dk1"/>
              </a:buClr>
              <a:buSzPts val="2500"/>
              <a:buFont typeface="Arial"/>
              <a:buNone/>
              <a:defRPr sz="1918" b="0" i="0" u="none" strike="noStrike" cap="none">
                <a:solidFill>
                  <a:schemeClr val="dk1"/>
                </a:solidFill>
                <a:latin typeface="Calibri"/>
                <a:ea typeface="Calibri"/>
                <a:cs typeface="Calibri"/>
                <a:sym typeface="Calibri"/>
              </a:defRPr>
            </a:lvl3pPr>
            <a:lvl4pPr marL="1461440" marR="0" lvl="3" indent="0" algn="ctr" rtl="0">
              <a:lnSpc>
                <a:spcPct val="100000"/>
              </a:lnSpc>
              <a:spcBef>
                <a:spcPts val="420"/>
              </a:spcBef>
              <a:spcAft>
                <a:spcPts val="0"/>
              </a:spcAft>
              <a:buClr>
                <a:schemeClr val="dk1"/>
              </a:buClr>
              <a:buSzPts val="2100"/>
              <a:buFont typeface="Arial"/>
              <a:buNone/>
              <a:defRPr sz="1705" b="0" i="0" u="none" strike="noStrike" cap="none">
                <a:solidFill>
                  <a:schemeClr val="dk1"/>
                </a:solidFill>
                <a:latin typeface="Calibri"/>
                <a:ea typeface="Calibri"/>
                <a:cs typeface="Calibri"/>
                <a:sym typeface="Calibri"/>
              </a:defRPr>
            </a:lvl4pPr>
            <a:lvl5pPr marL="1948586" marR="0" lvl="4" indent="0" algn="ctr" rtl="0">
              <a:lnSpc>
                <a:spcPct val="100000"/>
              </a:lnSpc>
              <a:spcBef>
                <a:spcPts val="420"/>
              </a:spcBef>
              <a:spcAft>
                <a:spcPts val="0"/>
              </a:spcAft>
              <a:buClr>
                <a:schemeClr val="dk1"/>
              </a:buClr>
              <a:buSzPts val="2100"/>
              <a:buFont typeface="Arial"/>
              <a:buNone/>
              <a:defRPr sz="1705" b="0" i="0" u="none" strike="noStrike" cap="none">
                <a:solidFill>
                  <a:schemeClr val="dk1"/>
                </a:solidFill>
                <a:latin typeface="Calibri"/>
                <a:ea typeface="Calibri"/>
                <a:cs typeface="Calibri"/>
                <a:sym typeface="Calibri"/>
              </a:defRPr>
            </a:lvl5pPr>
            <a:lvl6pPr marL="2435733" marR="0" lvl="5" indent="0" algn="ctr" rtl="0">
              <a:lnSpc>
                <a:spcPct val="100000"/>
              </a:lnSpc>
              <a:spcBef>
                <a:spcPts val="426"/>
              </a:spcBef>
              <a:spcAft>
                <a:spcPts val="0"/>
              </a:spcAft>
              <a:buClr>
                <a:schemeClr val="dk1"/>
              </a:buClr>
              <a:buSzPts val="2131"/>
              <a:buFont typeface="Arial"/>
              <a:buNone/>
              <a:defRPr sz="1705" b="0" i="0" u="none" strike="noStrike" cap="none">
                <a:solidFill>
                  <a:schemeClr val="dk1"/>
                </a:solidFill>
                <a:latin typeface="Calibri"/>
                <a:ea typeface="Calibri"/>
                <a:cs typeface="Calibri"/>
                <a:sym typeface="Calibri"/>
              </a:defRPr>
            </a:lvl6pPr>
            <a:lvl7pPr marL="2922880" marR="0" lvl="6" indent="0" algn="ctr" rtl="0">
              <a:lnSpc>
                <a:spcPct val="100000"/>
              </a:lnSpc>
              <a:spcBef>
                <a:spcPts val="426"/>
              </a:spcBef>
              <a:spcAft>
                <a:spcPts val="0"/>
              </a:spcAft>
              <a:buClr>
                <a:schemeClr val="dk1"/>
              </a:buClr>
              <a:buSzPts val="2131"/>
              <a:buFont typeface="Arial"/>
              <a:buNone/>
              <a:defRPr sz="1705" b="0" i="0" u="none" strike="noStrike" cap="none">
                <a:solidFill>
                  <a:schemeClr val="dk1"/>
                </a:solidFill>
                <a:latin typeface="Calibri"/>
                <a:ea typeface="Calibri"/>
                <a:cs typeface="Calibri"/>
                <a:sym typeface="Calibri"/>
              </a:defRPr>
            </a:lvl7pPr>
            <a:lvl8pPr marL="3410026" marR="0" lvl="7" indent="0" algn="ctr" rtl="0">
              <a:lnSpc>
                <a:spcPct val="100000"/>
              </a:lnSpc>
              <a:spcBef>
                <a:spcPts val="426"/>
              </a:spcBef>
              <a:spcAft>
                <a:spcPts val="0"/>
              </a:spcAft>
              <a:buClr>
                <a:schemeClr val="dk1"/>
              </a:buClr>
              <a:buSzPts val="2131"/>
              <a:buFont typeface="Arial"/>
              <a:buNone/>
              <a:defRPr sz="1705" b="0" i="0" u="none" strike="noStrike" cap="none">
                <a:solidFill>
                  <a:schemeClr val="dk1"/>
                </a:solidFill>
                <a:latin typeface="Calibri"/>
                <a:ea typeface="Calibri"/>
                <a:cs typeface="Calibri"/>
                <a:sym typeface="Calibri"/>
              </a:defRPr>
            </a:lvl8pPr>
            <a:lvl9pPr marL="3897173" marR="0" lvl="8" indent="0" algn="ctr" rtl="0">
              <a:lnSpc>
                <a:spcPct val="100000"/>
              </a:lnSpc>
              <a:spcBef>
                <a:spcPts val="426"/>
              </a:spcBef>
              <a:spcAft>
                <a:spcPts val="0"/>
              </a:spcAft>
              <a:buClr>
                <a:schemeClr val="dk1"/>
              </a:buClr>
              <a:buSzPts val="2131"/>
              <a:buFont typeface="Arial"/>
              <a:buNone/>
              <a:defRPr sz="1705" b="0" i="0" u="none" strike="noStrike" cap="none">
                <a:solidFill>
                  <a:schemeClr val="dk1"/>
                </a:solidFill>
                <a:latin typeface="Calibri"/>
                <a:ea typeface="Calibri"/>
                <a:cs typeface="Calibri"/>
                <a:sym typeface="Calibri"/>
              </a:defRPr>
            </a:lvl9pPr>
          </a:lstStyle>
          <a:p>
            <a:pPr>
              <a:spcBef>
                <a:spcPts val="639"/>
              </a:spcBef>
            </a:pPr>
            <a:r>
              <a:rPr lang="es-MX" sz="3800" b="1" dirty="0">
                <a:latin typeface="Corbel" panose="020B0503020204020204" pitchFamily="34" charset="0"/>
                <a:cs typeface="Calibri" panose="020F0502020204030204" pitchFamily="34" charset="0"/>
              </a:rPr>
              <a:t>Cifras actualizadas de la minería</a:t>
            </a:r>
            <a:endParaRPr lang="es-CL" sz="3800" b="1" dirty="0">
              <a:latin typeface="Corbel" panose="020B0503020204020204" pitchFamily="34" charset="0"/>
              <a:cs typeface="Calibri" panose="020F0502020204030204" pitchFamily="34" charset="0"/>
            </a:endParaRPr>
          </a:p>
        </p:txBody>
      </p:sp>
    </p:spTree>
    <p:extLst>
      <p:ext uri="{BB962C8B-B14F-4D97-AF65-F5344CB8AC3E}">
        <p14:creationId xmlns:p14="http://schemas.microsoft.com/office/powerpoint/2010/main" val="2433711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Marcador de número de diapositiva 1">
            <a:extLst>
              <a:ext uri="{FF2B5EF4-FFF2-40B4-BE49-F238E27FC236}">
                <a16:creationId xmlns:a16="http://schemas.microsoft.com/office/drawing/2014/main" xmlns="" id="{FECED272-CD97-41C4-AD66-70454656B56A}"/>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31FC031A-81DC-4F15-A32D-4AEBD62B1420}" type="slidenum">
              <a:rPr lang="es-ES_tradnl" altLang="es-CL" sz="1300">
                <a:solidFill>
                  <a:schemeClr val="accent1"/>
                </a:solidFill>
                <a:latin typeface="Arial Black" panose="020B0A04020102020204" pitchFamily="34" charset="0"/>
              </a:rPr>
              <a:pPr/>
              <a:t>10</a:t>
            </a:fld>
            <a:endParaRPr lang="es-ES_tradnl" altLang="es-CL" sz="1300">
              <a:solidFill>
                <a:schemeClr val="accent1"/>
              </a:solidFill>
              <a:latin typeface="Arial Black" panose="020B0A04020102020204" pitchFamily="34" charset="0"/>
            </a:endParaRPr>
          </a:p>
        </p:txBody>
      </p:sp>
      <p:sp>
        <p:nvSpPr>
          <p:cNvPr id="7" name="Marcador de texto 6">
            <a:extLst>
              <a:ext uri="{FF2B5EF4-FFF2-40B4-BE49-F238E27FC236}">
                <a16:creationId xmlns:a16="http://schemas.microsoft.com/office/drawing/2014/main" xmlns="" id="{4AD92920-B6F1-4E79-9A4B-BF0A8BED1960}"/>
              </a:ext>
            </a:extLst>
          </p:cNvPr>
          <p:cNvSpPr>
            <a:spLocks noGrp="1"/>
          </p:cNvSpPr>
          <p:nvPr>
            <p:ph type="body" sz="quarter" idx="12"/>
          </p:nvPr>
        </p:nvSpPr>
        <p:spPr>
          <a:xfrm>
            <a:off x="676275" y="374650"/>
            <a:ext cx="4981575" cy="733425"/>
          </a:xfrm>
        </p:spPr>
        <p:txBody>
          <a:bodyPr/>
          <a:lstStyle/>
          <a:p>
            <a:pPr defTabSz="974293" eaLnBrk="1" fontAlgn="auto" hangingPunct="1">
              <a:lnSpc>
                <a:spcPct val="100000"/>
              </a:lnSpc>
              <a:spcBef>
                <a:spcPts val="0"/>
              </a:spcBef>
              <a:spcAft>
                <a:spcPts val="0"/>
              </a:spcAft>
              <a:defRPr/>
            </a:pPr>
            <a:r>
              <a:rPr lang="es-ES_tradnl" b="1" dirty="0">
                <a:solidFill>
                  <a:schemeClr val="tx1"/>
                </a:solidFill>
                <a:cs typeface="Calibri"/>
              </a:rPr>
              <a:t>Producción y reservas mundiales de </a:t>
            </a:r>
            <a:r>
              <a:rPr lang="es-ES_tradnl" b="1" dirty="0">
                <a:solidFill>
                  <a:schemeClr val="accent2">
                    <a:lumMod val="75000"/>
                  </a:schemeClr>
                </a:solidFill>
                <a:cs typeface="Calibri"/>
              </a:rPr>
              <a:t>cobre</a:t>
            </a:r>
            <a:r>
              <a:rPr lang="es-ES_tradnl" b="1" dirty="0">
                <a:solidFill>
                  <a:schemeClr val="tx1"/>
                </a:solidFill>
                <a:cs typeface="Calibri"/>
              </a:rPr>
              <a:t> por país</a:t>
            </a:r>
          </a:p>
          <a:p>
            <a:pPr defTabSz="974293" eaLnBrk="1" fontAlgn="auto" hangingPunct="1">
              <a:spcBef>
                <a:spcPts val="1066"/>
              </a:spcBef>
              <a:spcAft>
                <a:spcPts val="0"/>
              </a:spcAft>
              <a:defRPr/>
            </a:pPr>
            <a:endParaRPr lang="es-ES_tradnl" dirty="0"/>
          </a:p>
        </p:txBody>
      </p:sp>
      <p:sp>
        <p:nvSpPr>
          <p:cNvPr id="73732" name="Marcador de texto 3">
            <a:extLst>
              <a:ext uri="{FF2B5EF4-FFF2-40B4-BE49-F238E27FC236}">
                <a16:creationId xmlns:a16="http://schemas.microsoft.com/office/drawing/2014/main" xmlns="" id="{AA891CBC-6F92-4143-AE60-53B7BDF80EF0}"/>
              </a:ext>
            </a:extLst>
          </p:cNvPr>
          <p:cNvSpPr>
            <a:spLocks noGrp="1" noChangeArrowheads="1"/>
          </p:cNvSpPr>
          <p:nvPr>
            <p:ph type="body" sz="quarter" idx="13"/>
          </p:nvPr>
        </p:nvSpPr>
        <p:spPr bwMode="auto">
          <a:xfrm>
            <a:off x="6308725" y="6488113"/>
            <a:ext cx="3559175"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MX" altLang="es-CL" dirty="0"/>
              <a:t>Consejo Minero a partir de información de </a:t>
            </a:r>
            <a:r>
              <a:rPr lang="es-MX" altLang="es-CL" dirty="0" err="1"/>
              <a:t>Cochilco</a:t>
            </a:r>
            <a:r>
              <a:rPr lang="es-MX" altLang="es-CL" dirty="0"/>
              <a:t>, ICSG, 2022; USGS, 2022</a:t>
            </a:r>
            <a:r>
              <a:rPr lang="es-ES_tradnl" altLang="es-CL" dirty="0"/>
              <a:t>.</a:t>
            </a:r>
          </a:p>
          <a:p>
            <a:pPr eaLnBrk="1" hangingPunct="1">
              <a:spcBef>
                <a:spcPct val="0"/>
              </a:spcBef>
            </a:pPr>
            <a:endParaRPr lang="es-ES_tradnl" altLang="es-CL" dirty="0"/>
          </a:p>
        </p:txBody>
      </p:sp>
      <p:sp>
        <p:nvSpPr>
          <p:cNvPr id="12" name="Marcador de texto 2">
            <a:extLst>
              <a:ext uri="{FF2B5EF4-FFF2-40B4-BE49-F238E27FC236}">
                <a16:creationId xmlns:a16="http://schemas.microsoft.com/office/drawing/2014/main" xmlns="" id="{F1358459-6530-479F-8683-467EDC0DE5F2}"/>
              </a:ext>
            </a:extLst>
          </p:cNvPr>
          <p:cNvSpPr txBox="1">
            <a:spLocks noChangeArrowheads="1"/>
          </p:cNvSpPr>
          <p:nvPr/>
        </p:nvSpPr>
        <p:spPr bwMode="auto">
          <a:xfrm>
            <a:off x="579438" y="6462713"/>
            <a:ext cx="4340432" cy="6873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defTabSz="973138" eaLnBrk="1" hangingPunct="1">
              <a:lnSpc>
                <a:spcPct val="95000"/>
              </a:lnSpc>
              <a:buFont typeface="Arial" panose="020B0604020202020204" pitchFamily="34" charset="0"/>
              <a:buNone/>
              <a:defRPr sz="1300" b="0">
                <a:solidFill>
                  <a:srgbClr val="262626"/>
                </a:solidFill>
                <a:latin typeface="+mn-lt"/>
              </a:defRPr>
            </a:lvl1pPr>
            <a:lvl2pPr marL="730250" indent="-242888" defTabSz="973138">
              <a:lnSpc>
                <a:spcPct val="90000"/>
              </a:lnSpc>
              <a:spcBef>
                <a:spcPts val="538"/>
              </a:spcBef>
              <a:buFont typeface="Arial" panose="020B0604020202020204" pitchFamily="34" charset="0"/>
              <a:buChar char="•"/>
              <a:defRPr sz="2500">
                <a:latin typeface="+mn-lt"/>
              </a:defRPr>
            </a:lvl2pPr>
            <a:lvl3pPr marL="1217613" indent="-242888" defTabSz="973138">
              <a:lnSpc>
                <a:spcPct val="90000"/>
              </a:lnSpc>
              <a:spcBef>
                <a:spcPts val="538"/>
              </a:spcBef>
              <a:buFont typeface="Arial" panose="020B0604020202020204" pitchFamily="34" charset="0"/>
              <a:buChar char="•"/>
              <a:defRPr sz="2100">
                <a:latin typeface="+mn-lt"/>
              </a:defRPr>
            </a:lvl3pPr>
            <a:lvl4pPr marL="1704975" indent="-242888" defTabSz="973138">
              <a:lnSpc>
                <a:spcPct val="90000"/>
              </a:lnSpc>
              <a:spcBef>
                <a:spcPts val="538"/>
              </a:spcBef>
              <a:buFont typeface="Arial" panose="020B0604020202020204" pitchFamily="34" charset="0"/>
              <a:buChar char="•"/>
              <a:defRPr sz="1900">
                <a:latin typeface="+mn-lt"/>
              </a:defRPr>
            </a:lvl4pPr>
            <a:lvl5pPr marL="2190750" indent="-242888" defTabSz="973138">
              <a:lnSpc>
                <a:spcPct val="90000"/>
              </a:lnSpc>
              <a:spcBef>
                <a:spcPts val="538"/>
              </a:spcBef>
              <a:buFont typeface="Arial" panose="020B0604020202020204" pitchFamily="34" charset="0"/>
              <a:buChar char="•"/>
              <a:defRPr sz="1900">
                <a:latin typeface="+mn-lt"/>
              </a:defRPr>
            </a:lvl5pPr>
            <a:lvl6pPr marL="2679306" indent="-243573" defTabSz="974293">
              <a:lnSpc>
                <a:spcPct val="90000"/>
              </a:lnSpc>
              <a:spcBef>
                <a:spcPts val="533"/>
              </a:spcBef>
              <a:buFont typeface="Arial" panose="020B0604020202020204" pitchFamily="34" charset="0"/>
              <a:buChar char="•"/>
              <a:defRPr sz="1918">
                <a:latin typeface="+mn-lt"/>
              </a:defRPr>
            </a:lvl6pPr>
            <a:lvl7pPr marL="3166453" indent="-243573" defTabSz="974293">
              <a:lnSpc>
                <a:spcPct val="90000"/>
              </a:lnSpc>
              <a:spcBef>
                <a:spcPts val="533"/>
              </a:spcBef>
              <a:buFont typeface="Arial" panose="020B0604020202020204" pitchFamily="34" charset="0"/>
              <a:buChar char="•"/>
              <a:defRPr sz="1918">
                <a:latin typeface="+mn-lt"/>
              </a:defRPr>
            </a:lvl7pPr>
            <a:lvl8pPr marL="3653600" indent="-243573" defTabSz="974293">
              <a:lnSpc>
                <a:spcPct val="90000"/>
              </a:lnSpc>
              <a:spcBef>
                <a:spcPts val="533"/>
              </a:spcBef>
              <a:buFont typeface="Arial" panose="020B0604020202020204" pitchFamily="34" charset="0"/>
              <a:buChar char="•"/>
              <a:defRPr sz="1918">
                <a:latin typeface="+mn-lt"/>
              </a:defRPr>
            </a:lvl8pPr>
            <a:lvl9pPr marL="4140746" indent="-243573" defTabSz="974293">
              <a:lnSpc>
                <a:spcPct val="90000"/>
              </a:lnSpc>
              <a:spcBef>
                <a:spcPts val="533"/>
              </a:spcBef>
              <a:buFont typeface="Arial" panose="020B0604020202020204" pitchFamily="34" charset="0"/>
              <a:buChar char="•"/>
              <a:defRPr sz="1918">
                <a:latin typeface="+mn-lt"/>
              </a:defRPr>
            </a:lvl9pPr>
          </a:lstStyle>
          <a:p>
            <a:r>
              <a:rPr lang="es-ES_tradnl" altLang="es-CL" sz="1200" dirty="0">
                <a:solidFill>
                  <a:schemeClr val="tx1"/>
                </a:solidFill>
              </a:rPr>
              <a:t>(1) </a:t>
            </a:r>
            <a:r>
              <a:rPr lang="es-MX" altLang="es-CL" sz="1200" dirty="0"/>
              <a:t>Producción anual de Chile, China, Perú, Estados Unidos y Australia según boletín de </a:t>
            </a:r>
            <a:r>
              <a:rPr lang="es-MX" altLang="es-CL" sz="1200" dirty="0" err="1"/>
              <a:t>Cochilco</a:t>
            </a:r>
            <a:r>
              <a:rPr lang="es-MX" altLang="es-CL" sz="1200" dirty="0"/>
              <a:t> al 2022. Producción mundial según ICSG al 2022.</a:t>
            </a:r>
          </a:p>
          <a:p>
            <a:r>
              <a:rPr lang="es-ES_tradnl" altLang="es-CL" sz="1200" dirty="0"/>
              <a:t>(2) República Democrática del Congo</a:t>
            </a:r>
          </a:p>
        </p:txBody>
      </p:sp>
      <p:pic>
        <p:nvPicPr>
          <p:cNvPr id="2" name="Imagen 1">
            <a:extLst>
              <a:ext uri="{FF2B5EF4-FFF2-40B4-BE49-F238E27FC236}">
                <a16:creationId xmlns:a16="http://schemas.microsoft.com/office/drawing/2014/main" xmlns="" id="{6EE36DED-A659-4851-A4D2-8C9FE76A0B2B}"/>
              </a:ext>
            </a:extLst>
          </p:cNvPr>
          <p:cNvPicPr>
            <a:picLocks noChangeAspect="1"/>
          </p:cNvPicPr>
          <p:nvPr/>
        </p:nvPicPr>
        <p:blipFill>
          <a:blip r:embed="rId3"/>
          <a:stretch>
            <a:fillRect/>
          </a:stretch>
        </p:blipFill>
        <p:spPr>
          <a:xfrm>
            <a:off x="5916474" y="1333087"/>
            <a:ext cx="5657578" cy="4956478"/>
          </a:xfrm>
          <a:prstGeom prst="rect">
            <a:avLst/>
          </a:prstGeom>
        </p:spPr>
      </p:pic>
      <p:pic>
        <p:nvPicPr>
          <p:cNvPr id="4" name="Imagen 3">
            <a:extLst>
              <a:ext uri="{FF2B5EF4-FFF2-40B4-BE49-F238E27FC236}">
                <a16:creationId xmlns:a16="http://schemas.microsoft.com/office/drawing/2014/main" xmlns="" id="{664E140D-F8D3-4ABA-8535-DC309046B681}"/>
              </a:ext>
            </a:extLst>
          </p:cNvPr>
          <p:cNvPicPr>
            <a:picLocks noChangeAspect="1"/>
          </p:cNvPicPr>
          <p:nvPr/>
        </p:nvPicPr>
        <p:blipFill>
          <a:blip r:embed="rId4"/>
          <a:stretch>
            <a:fillRect/>
          </a:stretch>
        </p:blipFill>
        <p:spPr>
          <a:xfrm>
            <a:off x="371803" y="1407975"/>
            <a:ext cx="5590517" cy="498086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Marcador de número de diapositiva 1">
            <a:extLst>
              <a:ext uri="{FF2B5EF4-FFF2-40B4-BE49-F238E27FC236}">
                <a16:creationId xmlns:a16="http://schemas.microsoft.com/office/drawing/2014/main" xmlns="" id="{A7E0242A-48F3-4423-BC63-607B0A2F827B}"/>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4B34CE2A-B5D2-4E92-A64F-860823EE52CD}" type="slidenum">
              <a:rPr lang="es-ES_tradnl" altLang="es-CL" sz="1300">
                <a:solidFill>
                  <a:schemeClr val="accent1"/>
                </a:solidFill>
                <a:latin typeface="Arial Black" panose="020B0A04020102020204" pitchFamily="34" charset="0"/>
              </a:rPr>
              <a:pPr/>
              <a:t>11</a:t>
            </a:fld>
            <a:endParaRPr lang="es-ES_tradnl" altLang="es-CL" sz="1300">
              <a:solidFill>
                <a:schemeClr val="accent1"/>
              </a:solidFill>
              <a:latin typeface="Arial Black" panose="020B0A04020102020204" pitchFamily="34" charset="0"/>
            </a:endParaRPr>
          </a:p>
        </p:txBody>
      </p:sp>
      <p:sp>
        <p:nvSpPr>
          <p:cNvPr id="74755" name="Marcador de texto 2">
            <a:extLst>
              <a:ext uri="{FF2B5EF4-FFF2-40B4-BE49-F238E27FC236}">
                <a16:creationId xmlns:a16="http://schemas.microsoft.com/office/drawing/2014/main" xmlns="" id="{47CC68F5-1ED1-4661-9341-175B9D3C65B4}"/>
              </a:ext>
            </a:extLst>
          </p:cNvPr>
          <p:cNvSpPr>
            <a:spLocks noGrp="1" noChangeArrowheads="1"/>
          </p:cNvSpPr>
          <p:nvPr>
            <p:ph type="body" sz="quarter" idx="12"/>
          </p:nvPr>
        </p:nvSpPr>
        <p:spPr bwMode="auto">
          <a:xfrm>
            <a:off x="680486" y="344423"/>
            <a:ext cx="4095750" cy="733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_tradnl" altLang="es-CL" b="1" dirty="0">
                <a:solidFill>
                  <a:schemeClr val="tx1"/>
                </a:solidFill>
                <a:cs typeface="Calibri" panose="020F0502020204030204" pitchFamily="34" charset="0"/>
              </a:rPr>
              <a:t>Consumo mundial de </a:t>
            </a:r>
            <a:r>
              <a:rPr lang="en-US" altLang="es-CL" b="1" dirty="0" err="1">
                <a:solidFill>
                  <a:srgbClr val="79594B"/>
                </a:solidFill>
                <a:cs typeface="Calibri" panose="020F0502020204030204" pitchFamily="34" charset="0"/>
              </a:rPr>
              <a:t>cobre</a:t>
            </a:r>
            <a:endParaRPr lang="es-CL" altLang="es-CL" b="1" dirty="0">
              <a:solidFill>
                <a:srgbClr val="79594B"/>
              </a:solidFill>
              <a:cs typeface="Calibri" panose="020F0502020204030204" pitchFamily="34" charset="0"/>
            </a:endParaRPr>
          </a:p>
          <a:p>
            <a:pPr eaLnBrk="1" hangingPunct="1"/>
            <a:endParaRPr lang="es-ES_tradnl" altLang="es-CL" dirty="0"/>
          </a:p>
        </p:txBody>
      </p:sp>
      <p:sp>
        <p:nvSpPr>
          <p:cNvPr id="74756" name="Marcador de texto 3">
            <a:extLst>
              <a:ext uri="{FF2B5EF4-FFF2-40B4-BE49-F238E27FC236}">
                <a16:creationId xmlns:a16="http://schemas.microsoft.com/office/drawing/2014/main" xmlns="" id="{53518DB4-DA1C-4588-BD55-5270BFF227DB}"/>
              </a:ext>
            </a:extLst>
          </p:cNvPr>
          <p:cNvSpPr>
            <a:spLocks noGrp="1" noChangeArrowheads="1"/>
          </p:cNvSpPr>
          <p:nvPr>
            <p:ph type="body" sz="quarter" idx="13"/>
          </p:nvPr>
        </p:nvSpPr>
        <p:spPr bwMode="auto">
          <a:xfrm>
            <a:off x="6308725" y="6488113"/>
            <a:ext cx="3559175"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MX" altLang="es-CL" dirty="0"/>
              <a:t>Consejo Minero a partir de información de </a:t>
            </a:r>
            <a:r>
              <a:rPr lang="es-MX" altLang="es-CL" dirty="0" err="1"/>
              <a:t>Cochilco</a:t>
            </a:r>
            <a:r>
              <a:rPr lang="es-MX" altLang="es-CL" dirty="0"/>
              <a:t>, 2020.</a:t>
            </a:r>
            <a:endParaRPr lang="es-ES_tradnl" altLang="es-CL" dirty="0"/>
          </a:p>
        </p:txBody>
      </p:sp>
      <p:pic>
        <p:nvPicPr>
          <p:cNvPr id="4" name="Imagen 3">
            <a:extLst>
              <a:ext uri="{FF2B5EF4-FFF2-40B4-BE49-F238E27FC236}">
                <a16:creationId xmlns:a16="http://schemas.microsoft.com/office/drawing/2014/main" xmlns="" id="{A46FE158-9B33-49F4-984B-2E6AB78D8029}"/>
              </a:ext>
            </a:extLst>
          </p:cNvPr>
          <p:cNvPicPr>
            <a:picLocks noChangeAspect="1"/>
          </p:cNvPicPr>
          <p:nvPr/>
        </p:nvPicPr>
        <p:blipFill>
          <a:blip r:embed="rId3"/>
          <a:stretch>
            <a:fillRect/>
          </a:stretch>
        </p:blipFill>
        <p:spPr>
          <a:xfrm>
            <a:off x="2434301" y="1077848"/>
            <a:ext cx="8126672" cy="515156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Marcador de número de diapositiva 1">
            <a:extLst>
              <a:ext uri="{FF2B5EF4-FFF2-40B4-BE49-F238E27FC236}">
                <a16:creationId xmlns:a16="http://schemas.microsoft.com/office/drawing/2014/main" xmlns="" id="{3335412F-A148-4C16-A3B4-D2875AE1EE38}"/>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202469BD-C61A-4A63-BDCD-C06D4F4F9E98}" type="slidenum">
              <a:rPr lang="es-ES_tradnl" altLang="es-CL" sz="1300">
                <a:solidFill>
                  <a:schemeClr val="accent1"/>
                </a:solidFill>
                <a:latin typeface="Arial Black" panose="020B0A04020102020204" pitchFamily="34" charset="0"/>
              </a:rPr>
              <a:pPr/>
              <a:t>12</a:t>
            </a:fld>
            <a:endParaRPr lang="es-ES_tradnl" altLang="es-CL" sz="1300">
              <a:solidFill>
                <a:schemeClr val="accent1"/>
              </a:solidFill>
              <a:latin typeface="Arial Black" panose="020B0A04020102020204" pitchFamily="34" charset="0"/>
            </a:endParaRPr>
          </a:p>
        </p:txBody>
      </p:sp>
      <p:sp>
        <p:nvSpPr>
          <p:cNvPr id="75779" name="Marcador de texto 6">
            <a:extLst>
              <a:ext uri="{FF2B5EF4-FFF2-40B4-BE49-F238E27FC236}">
                <a16:creationId xmlns:a16="http://schemas.microsoft.com/office/drawing/2014/main" xmlns="" id="{8185A68A-75EB-4C1B-B8B4-44140688F74D}"/>
              </a:ext>
            </a:extLst>
          </p:cNvPr>
          <p:cNvSpPr>
            <a:spLocks noGrp="1" noChangeArrowheads="1"/>
          </p:cNvSpPr>
          <p:nvPr>
            <p:ph type="body" sz="quarter" idx="12"/>
          </p:nvPr>
        </p:nvSpPr>
        <p:spPr bwMode="auto">
          <a:xfrm>
            <a:off x="444500" y="449263"/>
            <a:ext cx="4095750" cy="733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spcBef>
                <a:spcPct val="0"/>
              </a:spcBef>
            </a:pPr>
            <a:r>
              <a:rPr lang="es-ES_tradnl" altLang="es-CL" b="1">
                <a:solidFill>
                  <a:schemeClr val="tx1"/>
                </a:solidFill>
                <a:cs typeface="Calibri" panose="020F0502020204030204" pitchFamily="34" charset="0"/>
              </a:rPr>
              <a:t>Usos del </a:t>
            </a:r>
            <a:r>
              <a:rPr lang="es-ES_tradnl" altLang="es-CL" b="1">
                <a:solidFill>
                  <a:srgbClr val="654B3F"/>
                </a:solidFill>
                <a:cs typeface="Calibri" panose="020F0502020204030204" pitchFamily="34" charset="0"/>
              </a:rPr>
              <a:t>cobre</a:t>
            </a:r>
            <a:r>
              <a:rPr lang="es-ES_tradnl" altLang="es-CL" b="1">
                <a:solidFill>
                  <a:schemeClr val="tx1"/>
                </a:solidFill>
                <a:cs typeface="Calibri" panose="020F0502020204030204" pitchFamily="34" charset="0"/>
              </a:rPr>
              <a:t> a </a:t>
            </a:r>
          </a:p>
          <a:p>
            <a:pPr eaLnBrk="1" hangingPunct="1">
              <a:lnSpc>
                <a:spcPct val="100000"/>
              </a:lnSpc>
              <a:spcBef>
                <a:spcPct val="0"/>
              </a:spcBef>
            </a:pPr>
            <a:r>
              <a:rPr lang="es-ES_tradnl" altLang="es-CL" b="1">
                <a:solidFill>
                  <a:schemeClr val="tx1"/>
                </a:solidFill>
                <a:cs typeface="Calibri" panose="020F0502020204030204" pitchFamily="34" charset="0"/>
              </a:rPr>
              <a:t>nivel mundial</a:t>
            </a:r>
            <a:endParaRPr lang="es-CL" altLang="es-CL" b="1">
              <a:solidFill>
                <a:schemeClr val="tx1"/>
              </a:solidFill>
              <a:cs typeface="Calibri" panose="020F0502020204030204" pitchFamily="34" charset="0"/>
            </a:endParaRPr>
          </a:p>
          <a:p>
            <a:pPr eaLnBrk="1" hangingPunct="1"/>
            <a:endParaRPr lang="es-ES_tradnl" altLang="es-CL"/>
          </a:p>
        </p:txBody>
      </p:sp>
      <p:sp>
        <p:nvSpPr>
          <p:cNvPr id="75780" name="Marcador de texto 3">
            <a:extLst>
              <a:ext uri="{FF2B5EF4-FFF2-40B4-BE49-F238E27FC236}">
                <a16:creationId xmlns:a16="http://schemas.microsoft.com/office/drawing/2014/main" xmlns="" id="{47C9A1B2-CCD5-4110-BB14-47CF250AD555}"/>
              </a:ext>
            </a:extLst>
          </p:cNvPr>
          <p:cNvSpPr>
            <a:spLocks noGrp="1" noChangeArrowheads="1"/>
          </p:cNvSpPr>
          <p:nvPr>
            <p:ph type="body" sz="quarter" idx="13"/>
          </p:nvPr>
        </p:nvSpPr>
        <p:spPr bwMode="auto">
          <a:xfrm>
            <a:off x="6308725" y="6462713"/>
            <a:ext cx="3421063" cy="439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 Wood Mackenzie (2016), IWCC e ICA (2020).</a:t>
            </a:r>
          </a:p>
        </p:txBody>
      </p:sp>
      <p:pic>
        <p:nvPicPr>
          <p:cNvPr id="3" name="Imagen 2">
            <a:extLst>
              <a:ext uri="{FF2B5EF4-FFF2-40B4-BE49-F238E27FC236}">
                <a16:creationId xmlns:a16="http://schemas.microsoft.com/office/drawing/2014/main" xmlns="" id="{BF4369B5-87CD-41ED-8D6D-98E1C3D6CF98}"/>
              </a:ext>
            </a:extLst>
          </p:cNvPr>
          <p:cNvPicPr>
            <a:picLocks noChangeAspect="1"/>
          </p:cNvPicPr>
          <p:nvPr/>
        </p:nvPicPr>
        <p:blipFill>
          <a:blip r:embed="rId3"/>
          <a:stretch>
            <a:fillRect/>
          </a:stretch>
        </p:blipFill>
        <p:spPr>
          <a:xfrm>
            <a:off x="279087" y="1422400"/>
            <a:ext cx="5340559" cy="4980864"/>
          </a:xfrm>
          <a:prstGeom prst="rect">
            <a:avLst/>
          </a:prstGeom>
        </p:spPr>
      </p:pic>
      <p:pic>
        <p:nvPicPr>
          <p:cNvPr id="5" name="Imagen 4">
            <a:extLst>
              <a:ext uri="{FF2B5EF4-FFF2-40B4-BE49-F238E27FC236}">
                <a16:creationId xmlns:a16="http://schemas.microsoft.com/office/drawing/2014/main" xmlns="" id="{D3E59134-C20B-4D0A-8634-FD071A66D6F2}"/>
              </a:ext>
            </a:extLst>
          </p:cNvPr>
          <p:cNvPicPr>
            <a:picLocks noChangeAspect="1"/>
          </p:cNvPicPr>
          <p:nvPr/>
        </p:nvPicPr>
        <p:blipFill>
          <a:blip r:embed="rId4"/>
          <a:stretch>
            <a:fillRect/>
          </a:stretch>
        </p:blipFill>
        <p:spPr>
          <a:xfrm>
            <a:off x="6009353" y="1422400"/>
            <a:ext cx="5645385" cy="483454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Marcador de número de diapositiva 1">
            <a:extLst>
              <a:ext uri="{FF2B5EF4-FFF2-40B4-BE49-F238E27FC236}">
                <a16:creationId xmlns:a16="http://schemas.microsoft.com/office/drawing/2014/main" xmlns="" id="{61B6238F-3EF8-4440-AA16-11C324BA320B}"/>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96DC0988-2F4D-4803-AC24-B2D3EEC2F334}" type="slidenum">
              <a:rPr lang="es-ES_tradnl" altLang="es-CL" sz="1300">
                <a:solidFill>
                  <a:schemeClr val="accent1"/>
                </a:solidFill>
                <a:latin typeface="Arial Black" panose="020B0A04020102020204" pitchFamily="34" charset="0"/>
              </a:rPr>
              <a:pPr/>
              <a:t>13</a:t>
            </a:fld>
            <a:endParaRPr lang="es-ES_tradnl" altLang="es-CL" sz="1300">
              <a:solidFill>
                <a:schemeClr val="accent1"/>
              </a:solidFill>
              <a:latin typeface="Arial Black" panose="020B0A04020102020204" pitchFamily="34" charset="0"/>
            </a:endParaRPr>
          </a:p>
        </p:txBody>
      </p:sp>
      <p:sp>
        <p:nvSpPr>
          <p:cNvPr id="76803" name="Marcador de texto 6">
            <a:extLst>
              <a:ext uri="{FF2B5EF4-FFF2-40B4-BE49-F238E27FC236}">
                <a16:creationId xmlns:a16="http://schemas.microsoft.com/office/drawing/2014/main" xmlns="" id="{CA995F26-1B36-42FD-A49B-FEE85BA4ADF9}"/>
              </a:ext>
            </a:extLst>
          </p:cNvPr>
          <p:cNvSpPr>
            <a:spLocks noGrp="1" noChangeArrowheads="1"/>
          </p:cNvSpPr>
          <p:nvPr>
            <p:ph type="body" sz="quarter" idx="12"/>
          </p:nvPr>
        </p:nvSpPr>
        <p:spPr bwMode="auto">
          <a:xfrm>
            <a:off x="417513" y="444500"/>
            <a:ext cx="4405312" cy="733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spcBef>
                <a:spcPct val="0"/>
              </a:spcBef>
            </a:pPr>
            <a:r>
              <a:rPr lang="es-ES_tradnl" altLang="es-CL" b="1" dirty="0">
                <a:solidFill>
                  <a:schemeClr val="tx1"/>
                </a:solidFill>
                <a:cs typeface="Calibri" panose="020F0502020204030204" pitchFamily="34" charset="0"/>
              </a:rPr>
              <a:t>Producción y reservas mundiales de </a:t>
            </a:r>
            <a:r>
              <a:rPr lang="es-ES_tradnl" altLang="es-CL" b="1" dirty="0">
                <a:solidFill>
                  <a:srgbClr val="C7921B"/>
                </a:solidFill>
                <a:cs typeface="Calibri" panose="020F0502020204030204" pitchFamily="34" charset="0"/>
              </a:rPr>
              <a:t>oro</a:t>
            </a:r>
            <a:r>
              <a:rPr lang="es-ES_tradnl" altLang="es-CL" b="1" dirty="0">
                <a:solidFill>
                  <a:schemeClr val="tx1"/>
                </a:solidFill>
                <a:cs typeface="Calibri" panose="020F0502020204030204" pitchFamily="34" charset="0"/>
              </a:rPr>
              <a:t> por país</a:t>
            </a:r>
          </a:p>
          <a:p>
            <a:pPr eaLnBrk="1" hangingPunct="1"/>
            <a:endParaRPr lang="es-ES_tradnl" altLang="es-CL" dirty="0"/>
          </a:p>
        </p:txBody>
      </p:sp>
      <p:sp>
        <p:nvSpPr>
          <p:cNvPr id="76804" name="Marcador de texto 2">
            <a:extLst>
              <a:ext uri="{FF2B5EF4-FFF2-40B4-BE49-F238E27FC236}">
                <a16:creationId xmlns:a16="http://schemas.microsoft.com/office/drawing/2014/main" xmlns="" id="{5DEDD4AB-E851-4D90-B086-395A56B69719}"/>
              </a:ext>
            </a:extLst>
          </p:cNvPr>
          <p:cNvSpPr>
            <a:spLocks noGrp="1" noChangeArrowheads="1"/>
          </p:cNvSpPr>
          <p:nvPr>
            <p:ph type="body" sz="quarter" idx="13"/>
          </p:nvPr>
        </p:nvSpPr>
        <p:spPr bwMode="auto">
          <a:xfrm>
            <a:off x="6308725" y="6488113"/>
            <a:ext cx="3559175"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MX" altLang="es-CL" dirty="0"/>
              <a:t>Consejo Minero a partir de información de Sernageomin y USGS, 2022</a:t>
            </a:r>
            <a:r>
              <a:rPr lang="es-ES_tradnl" altLang="es-CL" dirty="0"/>
              <a:t>.</a:t>
            </a:r>
          </a:p>
          <a:p>
            <a:pPr eaLnBrk="1" hangingPunct="1">
              <a:spcBef>
                <a:spcPct val="0"/>
              </a:spcBef>
            </a:pPr>
            <a:endParaRPr lang="es-ES_tradnl" altLang="es-CL" dirty="0"/>
          </a:p>
        </p:txBody>
      </p:sp>
      <p:pic>
        <p:nvPicPr>
          <p:cNvPr id="5" name="Imagen 4">
            <a:extLst>
              <a:ext uri="{FF2B5EF4-FFF2-40B4-BE49-F238E27FC236}">
                <a16:creationId xmlns:a16="http://schemas.microsoft.com/office/drawing/2014/main" xmlns="" id="{76A04F1B-159A-47C6-8072-F8E35C49272D}"/>
              </a:ext>
            </a:extLst>
          </p:cNvPr>
          <p:cNvPicPr>
            <a:picLocks noChangeAspect="1"/>
          </p:cNvPicPr>
          <p:nvPr/>
        </p:nvPicPr>
        <p:blipFill>
          <a:blip r:embed="rId3"/>
          <a:stretch>
            <a:fillRect/>
          </a:stretch>
        </p:blipFill>
        <p:spPr>
          <a:xfrm>
            <a:off x="6014435" y="1355195"/>
            <a:ext cx="5169856" cy="4737003"/>
          </a:xfrm>
          <a:prstGeom prst="rect">
            <a:avLst/>
          </a:prstGeom>
        </p:spPr>
      </p:pic>
      <p:pic>
        <p:nvPicPr>
          <p:cNvPr id="7" name="Imagen 6">
            <a:extLst>
              <a:ext uri="{FF2B5EF4-FFF2-40B4-BE49-F238E27FC236}">
                <a16:creationId xmlns:a16="http://schemas.microsoft.com/office/drawing/2014/main" xmlns="" id="{9F90593E-ECB7-48E1-A311-8E31BEB7F778}"/>
              </a:ext>
            </a:extLst>
          </p:cNvPr>
          <p:cNvPicPr>
            <a:picLocks noChangeAspect="1"/>
          </p:cNvPicPr>
          <p:nvPr/>
        </p:nvPicPr>
        <p:blipFill>
          <a:blip r:embed="rId4"/>
          <a:stretch>
            <a:fillRect/>
          </a:stretch>
        </p:blipFill>
        <p:spPr>
          <a:xfrm>
            <a:off x="282428" y="1355195"/>
            <a:ext cx="5218628" cy="481625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Marcador de número de diapositiva 1">
            <a:extLst>
              <a:ext uri="{FF2B5EF4-FFF2-40B4-BE49-F238E27FC236}">
                <a16:creationId xmlns:a16="http://schemas.microsoft.com/office/drawing/2014/main" xmlns="" id="{4E949096-603C-4B44-89CE-D3AB9FD37200}"/>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0694496E-D0E6-4FAA-9180-30B26FF512A9}" type="slidenum">
              <a:rPr lang="es-ES_tradnl" altLang="es-CL" sz="1300">
                <a:solidFill>
                  <a:schemeClr val="accent1"/>
                </a:solidFill>
                <a:latin typeface="Arial Black" panose="020B0A04020102020204" pitchFamily="34" charset="0"/>
              </a:rPr>
              <a:pPr/>
              <a:t>14</a:t>
            </a:fld>
            <a:endParaRPr lang="es-ES_tradnl" altLang="es-CL" sz="1300">
              <a:solidFill>
                <a:schemeClr val="accent1"/>
              </a:solidFill>
              <a:latin typeface="Arial Black" panose="020B0A04020102020204" pitchFamily="34" charset="0"/>
            </a:endParaRPr>
          </a:p>
        </p:txBody>
      </p:sp>
      <p:sp>
        <p:nvSpPr>
          <p:cNvPr id="77828" name="Marcador de texto 3">
            <a:extLst>
              <a:ext uri="{FF2B5EF4-FFF2-40B4-BE49-F238E27FC236}">
                <a16:creationId xmlns:a16="http://schemas.microsoft.com/office/drawing/2014/main" xmlns="" id="{CC1D4AB4-0136-495E-8ED3-B74B5A24AD04}"/>
              </a:ext>
            </a:extLst>
          </p:cNvPr>
          <p:cNvSpPr>
            <a:spLocks noGrp="1" noChangeArrowheads="1"/>
          </p:cNvSpPr>
          <p:nvPr>
            <p:ph type="body" sz="quarter" idx="13"/>
          </p:nvPr>
        </p:nvSpPr>
        <p:spPr bwMode="auto">
          <a:xfrm>
            <a:off x="6308725" y="6488113"/>
            <a:ext cx="3559175"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MX" altLang="es-CL" dirty="0"/>
              <a:t>Consejo Minero a partir de información de </a:t>
            </a:r>
            <a:r>
              <a:rPr lang="es-MX" altLang="es-CL" dirty="0" err="1"/>
              <a:t>World</a:t>
            </a:r>
            <a:r>
              <a:rPr lang="es-MX" altLang="es-CL" dirty="0"/>
              <a:t> Gold Council, 2021. Datos 2021.</a:t>
            </a:r>
            <a:endParaRPr lang="es-ES_tradnl" altLang="es-CL" dirty="0"/>
          </a:p>
        </p:txBody>
      </p:sp>
      <p:sp>
        <p:nvSpPr>
          <p:cNvPr id="12" name="Marcador de texto 5">
            <a:extLst>
              <a:ext uri="{FF2B5EF4-FFF2-40B4-BE49-F238E27FC236}">
                <a16:creationId xmlns:a16="http://schemas.microsoft.com/office/drawing/2014/main" xmlns="" id="{FF90E384-644F-4AD9-A46D-596E0FA43584}"/>
              </a:ext>
            </a:extLst>
          </p:cNvPr>
          <p:cNvSpPr txBox="1">
            <a:spLocks noChangeArrowheads="1"/>
          </p:cNvSpPr>
          <p:nvPr/>
        </p:nvSpPr>
        <p:spPr bwMode="auto">
          <a:xfrm>
            <a:off x="579438" y="6462713"/>
            <a:ext cx="4052197" cy="6873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defTabSz="973138" eaLnBrk="1" hangingPunct="1">
              <a:lnSpc>
                <a:spcPct val="95000"/>
              </a:lnSpc>
              <a:buFont typeface="Arial" panose="020B0604020202020204" pitchFamily="34" charset="0"/>
              <a:buNone/>
              <a:defRPr sz="1300" b="0">
                <a:solidFill>
                  <a:srgbClr val="262626"/>
                </a:solidFill>
                <a:latin typeface="+mn-lt"/>
              </a:defRPr>
            </a:lvl1pPr>
            <a:lvl2pPr marL="730250" indent="-242888" defTabSz="973138">
              <a:lnSpc>
                <a:spcPct val="90000"/>
              </a:lnSpc>
              <a:spcBef>
                <a:spcPts val="538"/>
              </a:spcBef>
              <a:buFont typeface="Arial" panose="020B0604020202020204" pitchFamily="34" charset="0"/>
              <a:buChar char="•"/>
              <a:defRPr sz="2500">
                <a:latin typeface="+mn-lt"/>
              </a:defRPr>
            </a:lvl2pPr>
            <a:lvl3pPr marL="1217613" indent="-242888" defTabSz="973138">
              <a:lnSpc>
                <a:spcPct val="90000"/>
              </a:lnSpc>
              <a:spcBef>
                <a:spcPts val="538"/>
              </a:spcBef>
              <a:buFont typeface="Arial" panose="020B0604020202020204" pitchFamily="34" charset="0"/>
              <a:buChar char="•"/>
              <a:defRPr sz="2100">
                <a:latin typeface="+mn-lt"/>
              </a:defRPr>
            </a:lvl3pPr>
            <a:lvl4pPr marL="1704975" indent="-242888" defTabSz="973138">
              <a:lnSpc>
                <a:spcPct val="90000"/>
              </a:lnSpc>
              <a:spcBef>
                <a:spcPts val="538"/>
              </a:spcBef>
              <a:buFont typeface="Arial" panose="020B0604020202020204" pitchFamily="34" charset="0"/>
              <a:buChar char="•"/>
              <a:defRPr sz="1900">
                <a:latin typeface="+mn-lt"/>
              </a:defRPr>
            </a:lvl4pPr>
            <a:lvl5pPr marL="2190750" indent="-242888" defTabSz="973138">
              <a:lnSpc>
                <a:spcPct val="90000"/>
              </a:lnSpc>
              <a:spcBef>
                <a:spcPts val="538"/>
              </a:spcBef>
              <a:buFont typeface="Arial" panose="020B0604020202020204" pitchFamily="34" charset="0"/>
              <a:buChar char="•"/>
              <a:defRPr sz="1900">
                <a:latin typeface="+mn-lt"/>
              </a:defRPr>
            </a:lvl5pPr>
            <a:lvl6pPr marL="2679306" indent="-243573" defTabSz="974293">
              <a:lnSpc>
                <a:spcPct val="90000"/>
              </a:lnSpc>
              <a:spcBef>
                <a:spcPts val="533"/>
              </a:spcBef>
              <a:buFont typeface="Arial" panose="020B0604020202020204" pitchFamily="34" charset="0"/>
              <a:buChar char="•"/>
              <a:defRPr sz="1918">
                <a:latin typeface="+mn-lt"/>
              </a:defRPr>
            </a:lvl6pPr>
            <a:lvl7pPr marL="3166453" indent="-243573" defTabSz="974293">
              <a:lnSpc>
                <a:spcPct val="90000"/>
              </a:lnSpc>
              <a:spcBef>
                <a:spcPts val="533"/>
              </a:spcBef>
              <a:buFont typeface="Arial" panose="020B0604020202020204" pitchFamily="34" charset="0"/>
              <a:buChar char="•"/>
              <a:defRPr sz="1918">
                <a:latin typeface="+mn-lt"/>
              </a:defRPr>
            </a:lvl7pPr>
            <a:lvl8pPr marL="3653600" indent="-243573" defTabSz="974293">
              <a:lnSpc>
                <a:spcPct val="90000"/>
              </a:lnSpc>
              <a:spcBef>
                <a:spcPts val="533"/>
              </a:spcBef>
              <a:buFont typeface="Arial" panose="020B0604020202020204" pitchFamily="34" charset="0"/>
              <a:buChar char="•"/>
              <a:defRPr sz="1918">
                <a:latin typeface="+mn-lt"/>
              </a:defRPr>
            </a:lvl8pPr>
            <a:lvl9pPr marL="4140746" indent="-243573" defTabSz="974293">
              <a:lnSpc>
                <a:spcPct val="90000"/>
              </a:lnSpc>
              <a:spcBef>
                <a:spcPts val="533"/>
              </a:spcBef>
              <a:buFont typeface="Arial" panose="020B0604020202020204" pitchFamily="34" charset="0"/>
              <a:buChar char="•"/>
              <a:defRPr sz="1918">
                <a:latin typeface="+mn-lt"/>
              </a:defRPr>
            </a:lvl9pPr>
          </a:lstStyle>
          <a:p>
            <a:r>
              <a:rPr lang="es-MX" altLang="es-CL" dirty="0"/>
              <a:t>(1) Consumo para el 2021 considerando solo la demanda física en joyería y monedas y barras.</a:t>
            </a:r>
          </a:p>
          <a:p>
            <a:r>
              <a:rPr lang="es-MX" altLang="es-CL" dirty="0"/>
              <a:t>(2) Consumo por uso para el años 2021.</a:t>
            </a:r>
            <a:endParaRPr lang="es-ES_tradnl" altLang="es-CL" dirty="0"/>
          </a:p>
        </p:txBody>
      </p:sp>
      <p:sp>
        <p:nvSpPr>
          <p:cNvPr id="7" name="Marcador de texto 6">
            <a:extLst>
              <a:ext uri="{FF2B5EF4-FFF2-40B4-BE49-F238E27FC236}">
                <a16:creationId xmlns:a16="http://schemas.microsoft.com/office/drawing/2014/main" xmlns="" id="{5D77C9CD-DF07-4DC8-95A3-0913F407918E}"/>
              </a:ext>
            </a:extLst>
          </p:cNvPr>
          <p:cNvSpPr>
            <a:spLocks noGrp="1" noChangeArrowheads="1"/>
          </p:cNvSpPr>
          <p:nvPr>
            <p:ph type="body" sz="quarter" idx="12"/>
          </p:nvPr>
        </p:nvSpPr>
        <p:spPr bwMode="auto">
          <a:xfrm>
            <a:off x="579438" y="405336"/>
            <a:ext cx="4131710" cy="733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spcBef>
                <a:spcPct val="0"/>
              </a:spcBef>
            </a:pPr>
            <a:r>
              <a:rPr lang="es-ES_tradnl" altLang="es-CL" b="1" dirty="0">
                <a:solidFill>
                  <a:schemeClr val="tx1"/>
                </a:solidFill>
                <a:cs typeface="Calibri" panose="020F0502020204030204" pitchFamily="34" charset="0"/>
              </a:rPr>
              <a:t>Consumo mundial de </a:t>
            </a:r>
          </a:p>
          <a:p>
            <a:pPr eaLnBrk="1" hangingPunct="1">
              <a:lnSpc>
                <a:spcPct val="100000"/>
              </a:lnSpc>
              <a:spcBef>
                <a:spcPct val="0"/>
              </a:spcBef>
            </a:pPr>
            <a:r>
              <a:rPr lang="es-ES_tradnl" altLang="es-CL" b="1" dirty="0">
                <a:solidFill>
                  <a:srgbClr val="C7921B"/>
                </a:solidFill>
                <a:cs typeface="Calibri" panose="020F0502020204030204" pitchFamily="34" charset="0"/>
              </a:rPr>
              <a:t>oro</a:t>
            </a:r>
            <a:endParaRPr lang="es-ES_tradnl" altLang="es-CL" dirty="0"/>
          </a:p>
        </p:txBody>
      </p:sp>
      <p:pic>
        <p:nvPicPr>
          <p:cNvPr id="3" name="Imagen 2">
            <a:extLst>
              <a:ext uri="{FF2B5EF4-FFF2-40B4-BE49-F238E27FC236}">
                <a16:creationId xmlns:a16="http://schemas.microsoft.com/office/drawing/2014/main" xmlns="" id="{42132479-6D83-4D1F-938C-308840A68A6E}"/>
              </a:ext>
            </a:extLst>
          </p:cNvPr>
          <p:cNvPicPr>
            <a:picLocks noChangeAspect="1"/>
          </p:cNvPicPr>
          <p:nvPr/>
        </p:nvPicPr>
        <p:blipFill>
          <a:blip r:embed="rId3"/>
          <a:stretch>
            <a:fillRect/>
          </a:stretch>
        </p:blipFill>
        <p:spPr>
          <a:xfrm>
            <a:off x="496191" y="1602974"/>
            <a:ext cx="5812534" cy="4395525"/>
          </a:xfrm>
          <a:prstGeom prst="rect">
            <a:avLst/>
          </a:prstGeom>
        </p:spPr>
      </p:pic>
      <p:pic>
        <p:nvPicPr>
          <p:cNvPr id="4" name="Imagen 3">
            <a:extLst>
              <a:ext uri="{FF2B5EF4-FFF2-40B4-BE49-F238E27FC236}">
                <a16:creationId xmlns:a16="http://schemas.microsoft.com/office/drawing/2014/main" xmlns="" id="{B1A91CDB-8815-4181-A797-22CD29B60B8A}"/>
              </a:ext>
            </a:extLst>
          </p:cNvPr>
          <p:cNvPicPr>
            <a:picLocks noChangeAspect="1"/>
          </p:cNvPicPr>
          <p:nvPr/>
        </p:nvPicPr>
        <p:blipFill>
          <a:blip r:embed="rId4"/>
          <a:stretch>
            <a:fillRect/>
          </a:stretch>
        </p:blipFill>
        <p:spPr>
          <a:xfrm>
            <a:off x="5501892" y="1757820"/>
            <a:ext cx="5838900" cy="439552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Marcador de número de diapositiva 1">
            <a:extLst>
              <a:ext uri="{FF2B5EF4-FFF2-40B4-BE49-F238E27FC236}">
                <a16:creationId xmlns:a16="http://schemas.microsoft.com/office/drawing/2014/main" xmlns="" id="{D98103AD-8F53-421F-8508-E3DF7271875E}"/>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7B81ABF4-2A1C-40BD-9ADC-8B4C02284895}" type="slidenum">
              <a:rPr lang="es-ES_tradnl" altLang="es-CL" sz="1300">
                <a:solidFill>
                  <a:schemeClr val="accent1"/>
                </a:solidFill>
                <a:latin typeface="Arial Black" panose="020B0A04020102020204" pitchFamily="34" charset="0"/>
              </a:rPr>
              <a:pPr/>
              <a:t>15</a:t>
            </a:fld>
            <a:endParaRPr lang="es-ES_tradnl" altLang="es-CL" sz="1300">
              <a:solidFill>
                <a:schemeClr val="accent1"/>
              </a:solidFill>
              <a:latin typeface="Arial Black" panose="020B0A04020102020204" pitchFamily="34" charset="0"/>
            </a:endParaRPr>
          </a:p>
        </p:txBody>
      </p:sp>
      <p:sp>
        <p:nvSpPr>
          <p:cNvPr id="78851" name="Marcador de texto 6">
            <a:extLst>
              <a:ext uri="{FF2B5EF4-FFF2-40B4-BE49-F238E27FC236}">
                <a16:creationId xmlns:a16="http://schemas.microsoft.com/office/drawing/2014/main" xmlns="" id="{3C8E9BFA-1C6A-47A0-8E29-6B369C1AF1DA}"/>
              </a:ext>
            </a:extLst>
          </p:cNvPr>
          <p:cNvSpPr>
            <a:spLocks noGrp="1" noChangeArrowheads="1"/>
          </p:cNvSpPr>
          <p:nvPr>
            <p:ph type="body" sz="quarter" idx="12"/>
          </p:nvPr>
        </p:nvSpPr>
        <p:spPr bwMode="auto">
          <a:xfrm>
            <a:off x="446088" y="533400"/>
            <a:ext cx="4964112" cy="733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spcBef>
                <a:spcPct val="0"/>
              </a:spcBef>
            </a:pPr>
            <a:r>
              <a:rPr lang="es-ES_tradnl" altLang="es-CL" b="1">
                <a:solidFill>
                  <a:schemeClr val="tx1"/>
                </a:solidFill>
                <a:cs typeface="Calibri" panose="020F0502020204030204" pitchFamily="34" charset="0"/>
              </a:rPr>
              <a:t>Producción y reservas mundiales de </a:t>
            </a:r>
            <a:r>
              <a:rPr lang="es-ES_tradnl" altLang="es-CL">
                <a:solidFill>
                  <a:srgbClr val="848B92"/>
                </a:solidFill>
                <a:cs typeface="Calibri" panose="020F0502020204030204" pitchFamily="34" charset="0"/>
              </a:rPr>
              <a:t>plata</a:t>
            </a:r>
            <a:r>
              <a:rPr lang="es-ES_tradnl" altLang="es-CL" b="1">
                <a:solidFill>
                  <a:schemeClr val="tx1"/>
                </a:solidFill>
                <a:cs typeface="Calibri" panose="020F0502020204030204" pitchFamily="34" charset="0"/>
              </a:rPr>
              <a:t> por país</a:t>
            </a:r>
          </a:p>
          <a:p>
            <a:pPr eaLnBrk="1" hangingPunct="1"/>
            <a:endParaRPr lang="es-ES_tradnl" altLang="es-CL"/>
          </a:p>
        </p:txBody>
      </p:sp>
      <p:sp>
        <p:nvSpPr>
          <p:cNvPr id="78852" name="Marcador de texto 2">
            <a:extLst>
              <a:ext uri="{FF2B5EF4-FFF2-40B4-BE49-F238E27FC236}">
                <a16:creationId xmlns:a16="http://schemas.microsoft.com/office/drawing/2014/main" xmlns="" id="{162CC507-A629-4E1A-9470-5195DFB50A27}"/>
              </a:ext>
            </a:extLst>
          </p:cNvPr>
          <p:cNvSpPr>
            <a:spLocks noGrp="1" noChangeArrowheads="1"/>
          </p:cNvSpPr>
          <p:nvPr>
            <p:ph type="body" sz="quarter" idx="13"/>
          </p:nvPr>
        </p:nvSpPr>
        <p:spPr bwMode="auto">
          <a:xfrm>
            <a:off x="6308725" y="6488113"/>
            <a:ext cx="3559175"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MX" altLang="es-CL" dirty="0"/>
              <a:t>Consejo Minero a partir de información de Sernageomin y USGS, 2022.</a:t>
            </a:r>
            <a:endParaRPr lang="es-ES_tradnl" altLang="es-CL" dirty="0"/>
          </a:p>
        </p:txBody>
      </p:sp>
      <p:pic>
        <p:nvPicPr>
          <p:cNvPr id="10" name="Imagen 9">
            <a:extLst>
              <a:ext uri="{FF2B5EF4-FFF2-40B4-BE49-F238E27FC236}">
                <a16:creationId xmlns:a16="http://schemas.microsoft.com/office/drawing/2014/main" xmlns="" id="{DBFA56FF-D285-4038-9BEF-131B44282F62}"/>
              </a:ext>
            </a:extLst>
          </p:cNvPr>
          <p:cNvPicPr>
            <a:picLocks noChangeAspect="1"/>
          </p:cNvPicPr>
          <p:nvPr/>
        </p:nvPicPr>
        <p:blipFill>
          <a:blip r:embed="rId3"/>
          <a:stretch>
            <a:fillRect/>
          </a:stretch>
        </p:blipFill>
        <p:spPr>
          <a:xfrm>
            <a:off x="446088" y="1445501"/>
            <a:ext cx="5175953" cy="4846740"/>
          </a:xfrm>
          <a:prstGeom prst="rect">
            <a:avLst/>
          </a:prstGeom>
        </p:spPr>
      </p:pic>
      <p:pic>
        <p:nvPicPr>
          <p:cNvPr id="11" name="Imagen 10">
            <a:extLst>
              <a:ext uri="{FF2B5EF4-FFF2-40B4-BE49-F238E27FC236}">
                <a16:creationId xmlns:a16="http://schemas.microsoft.com/office/drawing/2014/main" xmlns="" id="{C7E55AE9-8ED7-4E0D-9917-4492AADA67F8}"/>
              </a:ext>
            </a:extLst>
          </p:cNvPr>
          <p:cNvPicPr>
            <a:picLocks noChangeAspect="1"/>
          </p:cNvPicPr>
          <p:nvPr/>
        </p:nvPicPr>
        <p:blipFill>
          <a:blip r:embed="rId4"/>
          <a:stretch>
            <a:fillRect/>
          </a:stretch>
        </p:blipFill>
        <p:spPr>
          <a:xfrm>
            <a:off x="6211426" y="1396729"/>
            <a:ext cx="5175953" cy="489551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Marcador de número de diapositiva 1">
            <a:extLst>
              <a:ext uri="{FF2B5EF4-FFF2-40B4-BE49-F238E27FC236}">
                <a16:creationId xmlns:a16="http://schemas.microsoft.com/office/drawing/2014/main" xmlns="" id="{421D2C41-8FD4-40F6-8460-171014EF0A15}"/>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C5C59B03-74C6-4700-999A-902486A7A5D1}" type="slidenum">
              <a:rPr lang="es-ES_tradnl" altLang="es-CL" sz="1300">
                <a:solidFill>
                  <a:schemeClr val="accent1"/>
                </a:solidFill>
                <a:latin typeface="Arial Black" panose="020B0A04020102020204" pitchFamily="34" charset="0"/>
              </a:rPr>
              <a:pPr/>
              <a:t>16</a:t>
            </a:fld>
            <a:endParaRPr lang="es-ES_tradnl" altLang="es-CL" sz="1300">
              <a:solidFill>
                <a:schemeClr val="accent1"/>
              </a:solidFill>
              <a:latin typeface="Arial Black" panose="020B0A04020102020204" pitchFamily="34" charset="0"/>
            </a:endParaRPr>
          </a:p>
        </p:txBody>
      </p:sp>
      <p:sp>
        <p:nvSpPr>
          <p:cNvPr id="79875" name="Marcador de texto 6">
            <a:extLst>
              <a:ext uri="{FF2B5EF4-FFF2-40B4-BE49-F238E27FC236}">
                <a16:creationId xmlns:a16="http://schemas.microsoft.com/office/drawing/2014/main" xmlns="" id="{471521A5-7A3A-4FF6-8CAA-490704768A79}"/>
              </a:ext>
            </a:extLst>
          </p:cNvPr>
          <p:cNvSpPr>
            <a:spLocks noGrp="1" noChangeArrowheads="1"/>
          </p:cNvSpPr>
          <p:nvPr>
            <p:ph type="body" sz="quarter" idx="12"/>
          </p:nvPr>
        </p:nvSpPr>
        <p:spPr bwMode="auto">
          <a:xfrm>
            <a:off x="396875" y="509588"/>
            <a:ext cx="5526088" cy="733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spcBef>
                <a:spcPct val="0"/>
              </a:spcBef>
            </a:pPr>
            <a:r>
              <a:rPr lang="es-ES_tradnl" altLang="es-CL" b="1">
                <a:solidFill>
                  <a:schemeClr val="tx1"/>
                </a:solidFill>
                <a:cs typeface="Calibri" panose="020F0502020204030204" pitchFamily="34" charset="0"/>
              </a:rPr>
              <a:t>Producción y reservas mundiales de </a:t>
            </a:r>
            <a:r>
              <a:rPr lang="es-ES_tradnl" altLang="es-CL">
                <a:solidFill>
                  <a:schemeClr val="accent1"/>
                </a:solidFill>
                <a:cs typeface="Calibri" panose="020F0502020204030204" pitchFamily="34" charset="0"/>
              </a:rPr>
              <a:t>molibdeno</a:t>
            </a:r>
            <a:r>
              <a:rPr lang="es-ES_tradnl" altLang="es-CL" b="1">
                <a:solidFill>
                  <a:schemeClr val="tx1"/>
                </a:solidFill>
                <a:cs typeface="Calibri" panose="020F0502020204030204" pitchFamily="34" charset="0"/>
              </a:rPr>
              <a:t> por país</a:t>
            </a:r>
          </a:p>
          <a:p>
            <a:pPr eaLnBrk="1" hangingPunct="1"/>
            <a:endParaRPr lang="es-ES_tradnl" altLang="es-CL"/>
          </a:p>
        </p:txBody>
      </p:sp>
      <p:sp>
        <p:nvSpPr>
          <p:cNvPr id="79876" name="Marcador de texto 2">
            <a:extLst>
              <a:ext uri="{FF2B5EF4-FFF2-40B4-BE49-F238E27FC236}">
                <a16:creationId xmlns:a16="http://schemas.microsoft.com/office/drawing/2014/main" xmlns="" id="{9619A846-5E52-4538-962B-13F73B0378F3}"/>
              </a:ext>
            </a:extLst>
          </p:cNvPr>
          <p:cNvSpPr>
            <a:spLocks noGrp="1" noChangeArrowheads="1"/>
          </p:cNvSpPr>
          <p:nvPr>
            <p:ph type="body" sz="quarter" idx="13"/>
          </p:nvPr>
        </p:nvSpPr>
        <p:spPr bwMode="auto">
          <a:xfrm>
            <a:off x="6308725" y="6448425"/>
            <a:ext cx="3559175" cy="6746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 </a:t>
            </a:r>
            <a:r>
              <a:rPr lang="es-ES_tradnl" altLang="es-CL" dirty="0" err="1"/>
              <a:t>Cochilco</a:t>
            </a:r>
            <a:r>
              <a:rPr lang="es-ES_tradnl" altLang="es-CL" dirty="0"/>
              <a:t> y del Servicio Geológico de EE.UU., 2021.</a:t>
            </a:r>
          </a:p>
        </p:txBody>
      </p:sp>
      <p:pic>
        <p:nvPicPr>
          <p:cNvPr id="7" name="Imagen 6">
            <a:extLst>
              <a:ext uri="{FF2B5EF4-FFF2-40B4-BE49-F238E27FC236}">
                <a16:creationId xmlns:a16="http://schemas.microsoft.com/office/drawing/2014/main" xmlns="" id="{1CAAC88C-E33C-4FD8-81B3-1403C2FBA08B}"/>
              </a:ext>
            </a:extLst>
          </p:cNvPr>
          <p:cNvPicPr>
            <a:picLocks noChangeAspect="1"/>
          </p:cNvPicPr>
          <p:nvPr/>
        </p:nvPicPr>
        <p:blipFill>
          <a:blip r:embed="rId3"/>
          <a:stretch>
            <a:fillRect/>
          </a:stretch>
        </p:blipFill>
        <p:spPr>
          <a:xfrm>
            <a:off x="327974" y="1443639"/>
            <a:ext cx="5200339" cy="4657748"/>
          </a:xfrm>
          <a:prstGeom prst="rect">
            <a:avLst/>
          </a:prstGeom>
        </p:spPr>
      </p:pic>
      <p:pic>
        <p:nvPicPr>
          <p:cNvPr id="8" name="Imagen 7">
            <a:extLst>
              <a:ext uri="{FF2B5EF4-FFF2-40B4-BE49-F238E27FC236}">
                <a16:creationId xmlns:a16="http://schemas.microsoft.com/office/drawing/2014/main" xmlns="" id="{E0F434B3-4B90-4852-8346-0B86DBEB278D}"/>
              </a:ext>
            </a:extLst>
          </p:cNvPr>
          <p:cNvPicPr>
            <a:picLocks noChangeAspect="1"/>
          </p:cNvPicPr>
          <p:nvPr/>
        </p:nvPicPr>
        <p:blipFill>
          <a:blip r:embed="rId4"/>
          <a:stretch>
            <a:fillRect/>
          </a:stretch>
        </p:blipFill>
        <p:spPr>
          <a:xfrm>
            <a:off x="6275608" y="1279033"/>
            <a:ext cx="5188146" cy="482235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Marcador de número de diapositiva 1">
            <a:extLst>
              <a:ext uri="{FF2B5EF4-FFF2-40B4-BE49-F238E27FC236}">
                <a16:creationId xmlns:a16="http://schemas.microsoft.com/office/drawing/2014/main" xmlns="" id="{4E949096-603C-4B44-89CE-D3AB9FD37200}"/>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s-ES_tradnl" altLang="es-CL" sz="1400" b="0" i="0" u="none" strike="noStrike" kern="1200" cap="none" spc="0" normalizeH="0" baseline="0" noProof="0">
                <a:ln>
                  <a:noFill/>
                </a:ln>
                <a:solidFill>
                  <a:srgbClr val="5C5A58"/>
                </a:solidFill>
                <a:effectLst/>
                <a:uLnTx/>
                <a:uFillTx/>
                <a:latin typeface="Calibri" panose="020F0502020204030204" pitchFamily="34" charset="0"/>
                <a:ea typeface="+mn-ea"/>
                <a:cs typeface="+mn-cs"/>
              </a:rPr>
              <a:t>Página</a:t>
            </a:r>
            <a:r>
              <a:rPr kumimoji="0" lang="es-ES_tradnl" altLang="es-CL" sz="1400" b="0" i="0" u="none" strike="noStrike" kern="1200" cap="none" spc="0" normalizeH="0" baseline="0" noProof="0">
                <a:ln>
                  <a:noFill/>
                </a:ln>
                <a:solidFill>
                  <a:srgbClr val="353433"/>
                </a:solidFill>
                <a:effectLst/>
                <a:uLnTx/>
                <a:uFillTx/>
                <a:latin typeface="Calibri" panose="020F0502020204030204" pitchFamily="34" charset="0"/>
                <a:ea typeface="+mn-ea"/>
                <a:cs typeface="+mn-cs"/>
              </a:rPr>
              <a:t>  </a:t>
            </a:r>
            <a:fld id="{0694496E-D0E6-4FAA-9180-30B26FF512A9}" type="slidenum">
              <a:rPr kumimoji="0" lang="es-ES_tradnl" altLang="es-CL" sz="1300" b="0" i="0" u="none" strike="noStrike" kern="1200" cap="none" spc="0" normalizeH="0" baseline="0" noProof="0">
                <a:ln>
                  <a:noFill/>
                </a:ln>
                <a:solidFill>
                  <a:srgbClr val="004D86"/>
                </a:solidFill>
                <a:effectLst/>
                <a:uLnTx/>
                <a:uFillTx/>
                <a:latin typeface="Arial Black" panose="020B0A04020102020204" pitchFamily="34" charset="0"/>
                <a:ea typeface="+mn-ea"/>
                <a:cs typeface="+mn-cs"/>
              </a:rPr>
              <a:pPr marL="0" marR="0" lvl="0" indent="0" algn="l" defTabSz="457200" rtl="0" eaLnBrk="1" fontAlgn="base" latinLnBrk="0" hangingPunct="1">
                <a:lnSpc>
                  <a:spcPct val="100000"/>
                </a:lnSpc>
                <a:spcBef>
                  <a:spcPct val="0"/>
                </a:spcBef>
                <a:spcAft>
                  <a:spcPct val="0"/>
                </a:spcAft>
                <a:buClrTx/>
                <a:buSzTx/>
                <a:buFontTx/>
                <a:buNone/>
                <a:tabLst/>
                <a:defRPr/>
              </a:pPr>
              <a:t>17</a:t>
            </a:fld>
            <a:endParaRPr kumimoji="0" lang="es-ES_tradnl" altLang="es-CL" sz="1300" b="0" i="0" u="none" strike="noStrike" kern="1200" cap="none" spc="0" normalizeH="0" baseline="0" noProof="0">
              <a:ln>
                <a:noFill/>
              </a:ln>
              <a:solidFill>
                <a:srgbClr val="004D86"/>
              </a:solidFill>
              <a:effectLst/>
              <a:uLnTx/>
              <a:uFillTx/>
              <a:latin typeface="Arial Black" panose="020B0A04020102020204" pitchFamily="34" charset="0"/>
              <a:ea typeface="+mn-ea"/>
              <a:cs typeface="+mn-cs"/>
            </a:endParaRPr>
          </a:p>
        </p:txBody>
      </p:sp>
      <p:sp>
        <p:nvSpPr>
          <p:cNvPr id="77828" name="Marcador de texto 3">
            <a:extLst>
              <a:ext uri="{FF2B5EF4-FFF2-40B4-BE49-F238E27FC236}">
                <a16:creationId xmlns:a16="http://schemas.microsoft.com/office/drawing/2014/main" xmlns="" id="{CC1D4AB4-0136-495E-8ED3-B74B5A24AD04}"/>
              </a:ext>
            </a:extLst>
          </p:cNvPr>
          <p:cNvSpPr>
            <a:spLocks noGrp="1" noChangeArrowheads="1"/>
          </p:cNvSpPr>
          <p:nvPr>
            <p:ph type="body" sz="quarter" idx="13"/>
          </p:nvPr>
        </p:nvSpPr>
        <p:spPr bwMode="auto">
          <a:xfrm>
            <a:off x="6308725" y="6488113"/>
            <a:ext cx="3559175"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MX" altLang="es-CL" dirty="0"/>
              <a:t>Consejo Minero a partir de información de </a:t>
            </a:r>
            <a:r>
              <a:rPr lang="es-CL" altLang="es-CL" dirty="0"/>
              <a:t>IMOA, 2020</a:t>
            </a:r>
            <a:r>
              <a:rPr lang="es-ES_tradnl" altLang="es-CL" dirty="0"/>
              <a:t>.</a:t>
            </a:r>
          </a:p>
          <a:p>
            <a:pPr eaLnBrk="1" hangingPunct="1">
              <a:spcBef>
                <a:spcPct val="0"/>
              </a:spcBef>
            </a:pPr>
            <a:endParaRPr lang="es-ES_tradnl" altLang="es-CL" dirty="0"/>
          </a:p>
        </p:txBody>
      </p:sp>
      <p:sp>
        <p:nvSpPr>
          <p:cNvPr id="6" name="Marcador de texto 6">
            <a:extLst>
              <a:ext uri="{FF2B5EF4-FFF2-40B4-BE49-F238E27FC236}">
                <a16:creationId xmlns:a16="http://schemas.microsoft.com/office/drawing/2014/main" xmlns="" id="{DB6A4692-63BD-4CF6-8CCB-A87F415D1BA1}"/>
              </a:ext>
            </a:extLst>
          </p:cNvPr>
          <p:cNvSpPr>
            <a:spLocks noGrp="1" noChangeArrowheads="1"/>
          </p:cNvSpPr>
          <p:nvPr>
            <p:ph type="body" sz="quarter" idx="12"/>
          </p:nvPr>
        </p:nvSpPr>
        <p:spPr bwMode="auto">
          <a:xfrm>
            <a:off x="444500" y="449263"/>
            <a:ext cx="4266648" cy="733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spcBef>
                <a:spcPct val="0"/>
              </a:spcBef>
            </a:pPr>
            <a:r>
              <a:rPr lang="es-ES_tradnl" altLang="es-CL" b="1" dirty="0">
                <a:solidFill>
                  <a:schemeClr val="tx1"/>
                </a:solidFill>
                <a:cs typeface="Calibri" panose="020F0502020204030204" pitchFamily="34" charset="0"/>
              </a:rPr>
              <a:t>Usos primarios del </a:t>
            </a:r>
            <a:r>
              <a:rPr lang="es-ES_tradnl" altLang="es-CL" b="1" dirty="0">
                <a:solidFill>
                  <a:schemeClr val="accent1"/>
                </a:solidFill>
                <a:cs typeface="Calibri" panose="020F0502020204030204" pitchFamily="34" charset="0"/>
              </a:rPr>
              <a:t>molibdeno</a:t>
            </a:r>
            <a:endParaRPr lang="es-CL" altLang="es-CL" b="1" dirty="0">
              <a:solidFill>
                <a:schemeClr val="tx1"/>
              </a:solidFill>
              <a:cs typeface="Calibri" panose="020F0502020204030204" pitchFamily="34" charset="0"/>
            </a:endParaRPr>
          </a:p>
          <a:p>
            <a:pPr eaLnBrk="1" hangingPunct="1"/>
            <a:endParaRPr lang="es-ES_tradnl" altLang="es-CL" dirty="0"/>
          </a:p>
        </p:txBody>
      </p:sp>
      <p:pic>
        <p:nvPicPr>
          <p:cNvPr id="4" name="Imagen 3">
            <a:extLst>
              <a:ext uri="{FF2B5EF4-FFF2-40B4-BE49-F238E27FC236}">
                <a16:creationId xmlns:a16="http://schemas.microsoft.com/office/drawing/2014/main" xmlns="" id="{281594BC-655E-4BAD-8C73-A1F09206432E}"/>
              </a:ext>
            </a:extLst>
          </p:cNvPr>
          <p:cNvPicPr>
            <a:picLocks noChangeAspect="1"/>
          </p:cNvPicPr>
          <p:nvPr/>
        </p:nvPicPr>
        <p:blipFill>
          <a:blip r:embed="rId3"/>
          <a:stretch>
            <a:fillRect/>
          </a:stretch>
        </p:blipFill>
        <p:spPr>
          <a:xfrm>
            <a:off x="2787980" y="815975"/>
            <a:ext cx="7041490" cy="5639289"/>
          </a:xfrm>
          <a:prstGeom prst="rect">
            <a:avLst/>
          </a:prstGeom>
        </p:spPr>
      </p:pic>
    </p:spTree>
    <p:extLst>
      <p:ext uri="{BB962C8B-B14F-4D97-AF65-F5344CB8AC3E}">
        <p14:creationId xmlns:p14="http://schemas.microsoft.com/office/powerpoint/2010/main" val="3810381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Marcador de número de diapositiva 1">
            <a:extLst>
              <a:ext uri="{FF2B5EF4-FFF2-40B4-BE49-F238E27FC236}">
                <a16:creationId xmlns:a16="http://schemas.microsoft.com/office/drawing/2014/main" xmlns="" id="{BF5C6E0D-0C3E-4E2D-AED2-2387FE20151C}"/>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EA73F9CE-55EE-4150-B226-017CB5A895EA}" type="slidenum">
              <a:rPr lang="es-ES_tradnl" altLang="es-CL" sz="1300">
                <a:solidFill>
                  <a:schemeClr val="accent1"/>
                </a:solidFill>
                <a:latin typeface="Arial Black" panose="020B0A04020102020204" pitchFamily="34" charset="0"/>
              </a:rPr>
              <a:pPr/>
              <a:t>18</a:t>
            </a:fld>
            <a:endParaRPr lang="es-ES_tradnl" altLang="es-CL" sz="1300">
              <a:solidFill>
                <a:schemeClr val="accent1"/>
              </a:solidFill>
              <a:latin typeface="Arial Black" panose="020B0A04020102020204" pitchFamily="34" charset="0"/>
            </a:endParaRPr>
          </a:p>
        </p:txBody>
      </p:sp>
      <p:sp>
        <p:nvSpPr>
          <p:cNvPr id="80899" name="Marcador de texto 6">
            <a:extLst>
              <a:ext uri="{FF2B5EF4-FFF2-40B4-BE49-F238E27FC236}">
                <a16:creationId xmlns:a16="http://schemas.microsoft.com/office/drawing/2014/main" xmlns="" id="{F03110EC-8156-42A0-B498-92EF968348AB}"/>
              </a:ext>
            </a:extLst>
          </p:cNvPr>
          <p:cNvSpPr>
            <a:spLocks noGrp="1" noChangeArrowheads="1"/>
          </p:cNvSpPr>
          <p:nvPr>
            <p:ph type="body" sz="quarter" idx="12"/>
          </p:nvPr>
        </p:nvSpPr>
        <p:spPr bwMode="auto">
          <a:xfrm>
            <a:off x="522288" y="542925"/>
            <a:ext cx="5354637" cy="733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_tradnl" altLang="es-CL" b="1" dirty="0">
                <a:solidFill>
                  <a:schemeClr val="tx1"/>
                </a:solidFill>
                <a:cs typeface="Calibri" panose="020F0502020204030204" pitchFamily="34" charset="0"/>
              </a:rPr>
              <a:t>Producción y reservas mundiales de </a:t>
            </a:r>
            <a:r>
              <a:rPr lang="es-ES_tradnl" altLang="es-CL" b="1" dirty="0">
                <a:solidFill>
                  <a:srgbClr val="6A0C0B"/>
                </a:solidFill>
                <a:cs typeface="Calibri" panose="020F0502020204030204" pitchFamily="34" charset="0"/>
              </a:rPr>
              <a:t>hierro</a:t>
            </a:r>
            <a:r>
              <a:rPr lang="es-ES_tradnl" altLang="es-CL" b="1" dirty="0">
                <a:solidFill>
                  <a:schemeClr val="tx1"/>
                </a:solidFill>
                <a:cs typeface="Calibri" panose="020F0502020204030204" pitchFamily="34" charset="0"/>
              </a:rPr>
              <a:t> por país</a:t>
            </a:r>
            <a:endParaRPr lang="es-CL" altLang="es-CL" b="1" dirty="0">
              <a:solidFill>
                <a:schemeClr val="tx1"/>
              </a:solidFill>
              <a:cs typeface="Calibri" panose="020F0502020204030204" pitchFamily="34" charset="0"/>
            </a:endParaRPr>
          </a:p>
          <a:p>
            <a:pPr eaLnBrk="1" hangingPunct="1"/>
            <a:endParaRPr lang="es-ES_tradnl" altLang="es-CL" dirty="0"/>
          </a:p>
        </p:txBody>
      </p:sp>
      <p:sp>
        <p:nvSpPr>
          <p:cNvPr id="80900" name="Marcador de texto 2">
            <a:extLst>
              <a:ext uri="{FF2B5EF4-FFF2-40B4-BE49-F238E27FC236}">
                <a16:creationId xmlns:a16="http://schemas.microsoft.com/office/drawing/2014/main" xmlns="" id="{F639A217-4C1C-4BD6-8B70-408A4BD7DB75}"/>
              </a:ext>
            </a:extLst>
          </p:cNvPr>
          <p:cNvSpPr>
            <a:spLocks noGrp="1" noChangeArrowheads="1"/>
          </p:cNvSpPr>
          <p:nvPr>
            <p:ph type="body" sz="quarter" idx="13"/>
          </p:nvPr>
        </p:nvSpPr>
        <p:spPr bwMode="auto">
          <a:xfrm>
            <a:off x="6308725" y="6488113"/>
            <a:ext cx="3617913"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del Servicio Geológico de EE.UU., 2022. </a:t>
            </a:r>
          </a:p>
        </p:txBody>
      </p:sp>
      <p:sp>
        <p:nvSpPr>
          <p:cNvPr id="80903" name="Rectángulo 7">
            <a:extLst>
              <a:ext uri="{FF2B5EF4-FFF2-40B4-BE49-F238E27FC236}">
                <a16:creationId xmlns:a16="http://schemas.microsoft.com/office/drawing/2014/main" xmlns="" id="{A025167C-965B-4A76-8FCB-EB47901C247A}"/>
              </a:ext>
            </a:extLst>
          </p:cNvPr>
          <p:cNvSpPr>
            <a:spLocks noChangeArrowheads="1"/>
          </p:cNvSpPr>
          <p:nvPr/>
        </p:nvSpPr>
        <p:spPr bwMode="auto">
          <a:xfrm>
            <a:off x="492125" y="6407150"/>
            <a:ext cx="342389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CL" altLang="es-CL" sz="1300" dirty="0">
                <a:solidFill>
                  <a:srgbClr val="262626"/>
                </a:solidFill>
              </a:rPr>
              <a:t>(1) Producción y reservas en hierro contenido.</a:t>
            </a:r>
          </a:p>
        </p:txBody>
      </p:sp>
      <p:pic>
        <p:nvPicPr>
          <p:cNvPr id="2" name="Imagen 1">
            <a:extLst>
              <a:ext uri="{FF2B5EF4-FFF2-40B4-BE49-F238E27FC236}">
                <a16:creationId xmlns:a16="http://schemas.microsoft.com/office/drawing/2014/main" xmlns="" id="{0CBFF31E-6259-4C1D-8515-F8DBE3CA759C}"/>
              </a:ext>
            </a:extLst>
          </p:cNvPr>
          <p:cNvPicPr>
            <a:picLocks noChangeAspect="1"/>
          </p:cNvPicPr>
          <p:nvPr/>
        </p:nvPicPr>
        <p:blipFill>
          <a:blip r:embed="rId3"/>
          <a:stretch>
            <a:fillRect/>
          </a:stretch>
        </p:blipFill>
        <p:spPr>
          <a:xfrm>
            <a:off x="169631" y="1427525"/>
            <a:ext cx="6059949" cy="4932091"/>
          </a:xfrm>
          <a:prstGeom prst="rect">
            <a:avLst/>
          </a:prstGeom>
        </p:spPr>
      </p:pic>
      <p:pic>
        <p:nvPicPr>
          <p:cNvPr id="5" name="Imagen 4">
            <a:extLst>
              <a:ext uri="{FF2B5EF4-FFF2-40B4-BE49-F238E27FC236}">
                <a16:creationId xmlns:a16="http://schemas.microsoft.com/office/drawing/2014/main" xmlns="" id="{244DA099-5E91-468C-A5C8-76C35DF2D38C}"/>
              </a:ext>
            </a:extLst>
          </p:cNvPr>
          <p:cNvPicPr>
            <a:picLocks noChangeAspect="1"/>
          </p:cNvPicPr>
          <p:nvPr/>
        </p:nvPicPr>
        <p:blipFill>
          <a:blip r:embed="rId4"/>
          <a:stretch>
            <a:fillRect/>
          </a:stretch>
        </p:blipFill>
        <p:spPr>
          <a:xfrm>
            <a:off x="5876925" y="1427525"/>
            <a:ext cx="5206435" cy="479796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xmlns="" id="{8F57FE7D-71F7-4C31-911D-F05D1029908B}"/>
              </a:ext>
            </a:extLst>
          </p:cNvPr>
          <p:cNvSpPr/>
          <p:nvPr/>
        </p:nvSpPr>
        <p:spPr>
          <a:xfrm>
            <a:off x="0" y="0"/>
            <a:ext cx="12995275" cy="7307263"/>
          </a:xfrm>
          <a:prstGeom prst="rect">
            <a:avLst/>
          </a:prstGeom>
          <a:solidFill>
            <a:schemeClr val="tx1">
              <a:lumMod val="75000"/>
              <a:lumOff val="25000"/>
              <a:alpha val="25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974293" eaLnBrk="1" fontAlgn="auto" hangingPunct="1">
              <a:spcBef>
                <a:spcPts val="0"/>
              </a:spcBef>
              <a:spcAft>
                <a:spcPts val="0"/>
              </a:spcAft>
              <a:defRPr/>
            </a:pPr>
            <a:endParaRPr lang="es-ES" sz="1918">
              <a:solidFill>
                <a:prstClr val="white"/>
              </a:solidFill>
            </a:endParaRPr>
          </a:p>
        </p:txBody>
      </p:sp>
      <p:pic>
        <p:nvPicPr>
          <p:cNvPr id="81923" name="Imagen 4" descr="template_sinfondo.png">
            <a:extLst>
              <a:ext uri="{FF2B5EF4-FFF2-40B4-BE49-F238E27FC236}">
                <a16:creationId xmlns:a16="http://schemas.microsoft.com/office/drawing/2014/main" xmlns="" id="{D773043E-0573-4831-A3F8-07620C1DF8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2788" y="0"/>
            <a:ext cx="9742487" cy="730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xmlns="" id="{52A78B4C-0A68-41A1-970E-30952402213C}"/>
              </a:ext>
            </a:extLst>
          </p:cNvPr>
          <p:cNvSpPr/>
          <p:nvPr/>
        </p:nvSpPr>
        <p:spPr>
          <a:xfrm>
            <a:off x="8447088" y="1562100"/>
            <a:ext cx="3032125" cy="858838"/>
          </a:xfrm>
          <a:prstGeom prst="rect">
            <a:avLst/>
          </a:prstGeom>
        </p:spPr>
        <p:txBody>
          <a:bodyPr>
            <a:spAutoFit/>
          </a:bodyPr>
          <a:lstStyle/>
          <a:p>
            <a:pPr defTabSz="487147" eaLnBrk="1" fontAlgn="auto" hangingPunct="1">
              <a:lnSpc>
                <a:spcPct val="90000"/>
              </a:lnSpc>
              <a:spcBef>
                <a:spcPts val="0"/>
              </a:spcBef>
              <a:spcAft>
                <a:spcPts val="0"/>
              </a:spcAft>
              <a:defRPr/>
            </a:pPr>
            <a:r>
              <a:rPr lang="es-ES_tradnl" sz="2770" b="1" dirty="0">
                <a:solidFill>
                  <a:prstClr val="white"/>
                </a:solidFill>
                <a:latin typeface="Calibri"/>
              </a:rPr>
              <a:t>Precio de los minerales</a:t>
            </a:r>
          </a:p>
        </p:txBody>
      </p:sp>
      <p:sp>
        <p:nvSpPr>
          <p:cNvPr id="81925" name="1 Marcador de número de diapositiva">
            <a:extLst>
              <a:ext uri="{FF2B5EF4-FFF2-40B4-BE49-F238E27FC236}">
                <a16:creationId xmlns:a16="http://schemas.microsoft.com/office/drawing/2014/main" xmlns="" id="{65CF448F-B4CE-4E71-A304-F9E68646196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138">
              <a:spcBef>
                <a:spcPct val="20000"/>
              </a:spcBef>
              <a:buFont typeface="Arial" panose="020B0604020202020204" pitchFamily="34" charset="0"/>
              <a:buChar char="•"/>
              <a:defRPr sz="3400">
                <a:solidFill>
                  <a:schemeClr val="tx1"/>
                </a:solidFill>
                <a:latin typeface="Calibri" panose="020F0502020204030204" pitchFamily="34" charset="0"/>
              </a:defRPr>
            </a:lvl1pPr>
            <a:lvl2pPr marL="742950" indent="-285750" defTabSz="973138">
              <a:spcBef>
                <a:spcPct val="20000"/>
              </a:spcBef>
              <a:buFont typeface="Arial" panose="020B0604020202020204" pitchFamily="34" charset="0"/>
              <a:buChar char="–"/>
              <a:defRPr sz="2900">
                <a:solidFill>
                  <a:schemeClr val="tx1"/>
                </a:solidFill>
                <a:latin typeface="Calibri" panose="020F0502020204030204" pitchFamily="34" charset="0"/>
              </a:defRPr>
            </a:lvl2pPr>
            <a:lvl3pPr marL="1143000" indent="-228600" defTabSz="973138">
              <a:spcBef>
                <a:spcPct val="20000"/>
              </a:spcBef>
              <a:buFont typeface="Arial" panose="020B0604020202020204" pitchFamily="34" charset="0"/>
              <a:buChar char="•"/>
              <a:defRPr sz="2500">
                <a:solidFill>
                  <a:schemeClr val="tx1"/>
                </a:solidFill>
                <a:latin typeface="Calibri" panose="020F0502020204030204" pitchFamily="34" charset="0"/>
              </a:defRPr>
            </a:lvl3pPr>
            <a:lvl4pPr marL="1600200" indent="-228600" defTabSz="973138">
              <a:spcBef>
                <a:spcPct val="20000"/>
              </a:spcBef>
              <a:buFont typeface="Arial" panose="020B0604020202020204" pitchFamily="34" charset="0"/>
              <a:buChar char="–"/>
              <a:defRPr sz="2100">
                <a:solidFill>
                  <a:schemeClr val="tx1"/>
                </a:solidFill>
                <a:latin typeface="Calibri" panose="020F0502020204030204" pitchFamily="34" charset="0"/>
              </a:defRPr>
            </a:lvl4pPr>
            <a:lvl5pPr marL="2057400" indent="-228600" defTabSz="973138">
              <a:spcBef>
                <a:spcPct val="20000"/>
              </a:spcBef>
              <a:buFont typeface="Arial" panose="020B0604020202020204" pitchFamily="34" charset="0"/>
              <a:buChar char="»"/>
              <a:defRPr sz="2100">
                <a:solidFill>
                  <a:schemeClr val="tx1"/>
                </a:solidFill>
                <a:latin typeface="Calibri" panose="020F0502020204030204" pitchFamily="34" charset="0"/>
              </a:defRPr>
            </a:lvl5pPr>
            <a:lvl6pPr marL="2514600" indent="-228600" defTabSz="973138" eaLnBrk="0" fontAlgn="base" hangingPunct="0">
              <a:spcBef>
                <a:spcPct val="20000"/>
              </a:spcBef>
              <a:spcAft>
                <a:spcPct val="0"/>
              </a:spcAft>
              <a:buFont typeface="Arial" panose="020B0604020202020204" pitchFamily="34" charset="0"/>
              <a:buChar char="»"/>
              <a:defRPr sz="2100">
                <a:solidFill>
                  <a:schemeClr val="tx1"/>
                </a:solidFill>
                <a:latin typeface="Calibri" panose="020F0502020204030204" pitchFamily="34" charset="0"/>
              </a:defRPr>
            </a:lvl6pPr>
            <a:lvl7pPr marL="2971800" indent="-228600" defTabSz="973138" eaLnBrk="0" fontAlgn="base" hangingPunct="0">
              <a:spcBef>
                <a:spcPct val="20000"/>
              </a:spcBef>
              <a:spcAft>
                <a:spcPct val="0"/>
              </a:spcAft>
              <a:buFont typeface="Arial" panose="020B0604020202020204" pitchFamily="34" charset="0"/>
              <a:buChar char="»"/>
              <a:defRPr sz="2100">
                <a:solidFill>
                  <a:schemeClr val="tx1"/>
                </a:solidFill>
                <a:latin typeface="Calibri" panose="020F0502020204030204" pitchFamily="34" charset="0"/>
              </a:defRPr>
            </a:lvl7pPr>
            <a:lvl8pPr marL="3429000" indent="-228600" defTabSz="973138" eaLnBrk="0" fontAlgn="base" hangingPunct="0">
              <a:spcBef>
                <a:spcPct val="20000"/>
              </a:spcBef>
              <a:spcAft>
                <a:spcPct val="0"/>
              </a:spcAft>
              <a:buFont typeface="Arial" panose="020B0604020202020204" pitchFamily="34" charset="0"/>
              <a:buChar char="»"/>
              <a:defRPr sz="2100">
                <a:solidFill>
                  <a:schemeClr val="tx1"/>
                </a:solidFill>
                <a:latin typeface="Calibri" panose="020F0502020204030204" pitchFamily="34" charset="0"/>
              </a:defRPr>
            </a:lvl8pPr>
            <a:lvl9pPr marL="3886200" indent="-228600" defTabSz="973138" eaLnBrk="0" fontAlgn="base" hangingPunct="0">
              <a:spcBef>
                <a:spcPct val="20000"/>
              </a:spcBef>
              <a:spcAft>
                <a:spcPct val="0"/>
              </a:spcAft>
              <a:buFont typeface="Arial" panose="020B0604020202020204" pitchFamily="34" charset="0"/>
              <a:buChar char="»"/>
              <a:defRPr sz="2100">
                <a:solidFill>
                  <a:schemeClr val="tx1"/>
                </a:solidFill>
                <a:latin typeface="Calibri" panose="020F0502020204030204" pitchFamily="34" charset="0"/>
              </a:defRPr>
            </a:lvl9pPr>
          </a:lstStyle>
          <a:p>
            <a:pPr>
              <a:spcBef>
                <a:spcPct val="0"/>
              </a:spcBef>
              <a:buFontTx/>
              <a:buNone/>
            </a:pPr>
            <a:fld id="{12532A76-D437-45DE-BE4A-AE550FE6F4EA}" type="slidenum">
              <a:rPr lang="es-CL" altLang="es-CL" sz="1200">
                <a:solidFill>
                  <a:srgbClr val="898989"/>
                </a:solidFill>
              </a:rPr>
              <a:pPr>
                <a:spcBef>
                  <a:spcPct val="0"/>
                </a:spcBef>
                <a:buFontTx/>
                <a:buNone/>
              </a:pPr>
              <a:t>19</a:t>
            </a:fld>
            <a:endParaRPr lang="es-CL" altLang="es-CL" sz="1200">
              <a:solidFill>
                <a:srgbClr val="898989"/>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E6958"/>
        </a:solidFill>
        <a:effectLst/>
      </p:bgPr>
    </p:bg>
    <p:spTree>
      <p:nvGrpSpPr>
        <p:cNvPr id="1" name=""/>
        <p:cNvGrpSpPr/>
        <p:nvPr/>
      </p:nvGrpSpPr>
      <p:grpSpPr>
        <a:xfrm>
          <a:off x="0" y="0"/>
          <a:ext cx="0" cy="0"/>
          <a:chOff x="0" y="0"/>
          <a:chExt cx="0" cy="0"/>
        </a:xfrm>
      </p:grpSpPr>
      <p:grpSp>
        <p:nvGrpSpPr>
          <p:cNvPr id="65538" name="Rectángulo 12">
            <a:extLst>
              <a:ext uri="{FF2B5EF4-FFF2-40B4-BE49-F238E27FC236}">
                <a16:creationId xmlns:a16="http://schemas.microsoft.com/office/drawing/2014/main" xmlns="" id="{5D3B4CB9-A420-470D-A7F8-276667360FA7}"/>
              </a:ext>
            </a:extLst>
          </p:cNvPr>
          <p:cNvGrpSpPr>
            <a:grpSpLocks/>
          </p:cNvGrpSpPr>
          <p:nvPr/>
        </p:nvGrpSpPr>
        <p:grpSpPr bwMode="auto">
          <a:xfrm>
            <a:off x="-38100" y="-12700"/>
            <a:ext cx="13068300" cy="7378700"/>
            <a:chOff x="-24" y="-8"/>
            <a:chExt cx="8232" cy="4648"/>
          </a:xfrm>
        </p:grpSpPr>
        <p:pic>
          <p:nvPicPr>
            <p:cNvPr id="65560" name="Rectángulo 12">
              <a:extLst>
                <a:ext uri="{FF2B5EF4-FFF2-40B4-BE49-F238E27FC236}">
                  <a16:creationId xmlns:a16="http://schemas.microsoft.com/office/drawing/2014/main" xmlns="" id="{2145A45D-01B7-4F33-B816-DF371E72203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 y="-8"/>
              <a:ext cx="8232" cy="4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61" name="Text Box 3">
              <a:extLst>
                <a:ext uri="{FF2B5EF4-FFF2-40B4-BE49-F238E27FC236}">
                  <a16:creationId xmlns:a16="http://schemas.microsoft.com/office/drawing/2014/main" xmlns="" id="{44CAA7D7-92F7-4E3C-848E-C7D7A4FE9582}"/>
                </a:ext>
              </a:extLst>
            </p:cNvPr>
            <p:cNvSpPr txBox="1">
              <a:spLocks noChangeArrowheads="1"/>
            </p:cNvSpPr>
            <p:nvPr/>
          </p:nvSpPr>
          <p:spPr bwMode="auto">
            <a:xfrm>
              <a:off x="0" y="0"/>
              <a:ext cx="8186" cy="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s-ES_tradnl" altLang="es-CL">
                <a:solidFill>
                  <a:srgbClr val="FFFFFF"/>
                </a:solidFill>
              </a:endParaRPr>
            </a:p>
          </p:txBody>
        </p:sp>
      </p:grpSp>
      <p:sp>
        <p:nvSpPr>
          <p:cNvPr id="54" name="Rectángulo 53">
            <a:extLst>
              <a:ext uri="{FF2B5EF4-FFF2-40B4-BE49-F238E27FC236}">
                <a16:creationId xmlns:a16="http://schemas.microsoft.com/office/drawing/2014/main" xmlns="" id="{67BE97C7-72E2-464E-B233-068BEB4FE0D0}"/>
              </a:ext>
            </a:extLst>
          </p:cNvPr>
          <p:cNvSpPr/>
          <p:nvPr/>
        </p:nvSpPr>
        <p:spPr>
          <a:xfrm>
            <a:off x="0" y="0"/>
            <a:ext cx="12995275" cy="7307263"/>
          </a:xfrm>
          <a:prstGeom prst="rect">
            <a:avLst/>
          </a:prstGeom>
          <a:solidFill>
            <a:schemeClr val="tx1">
              <a:alpha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74293" eaLnBrk="1" fontAlgn="auto" hangingPunct="1">
              <a:spcBef>
                <a:spcPts val="0"/>
              </a:spcBef>
              <a:spcAft>
                <a:spcPts val="0"/>
              </a:spcAft>
              <a:defRPr/>
            </a:pPr>
            <a:endParaRPr lang="es-ES" sz="1918">
              <a:solidFill>
                <a:prstClr val="white"/>
              </a:solidFill>
            </a:endParaRPr>
          </a:p>
        </p:txBody>
      </p:sp>
      <p:grpSp>
        <p:nvGrpSpPr>
          <p:cNvPr id="65540" name="Rectángulo 22">
            <a:extLst>
              <a:ext uri="{FF2B5EF4-FFF2-40B4-BE49-F238E27FC236}">
                <a16:creationId xmlns:a16="http://schemas.microsoft.com/office/drawing/2014/main" xmlns="" id="{25EF80D9-719F-4014-B99E-17AF171C291B}"/>
              </a:ext>
            </a:extLst>
          </p:cNvPr>
          <p:cNvGrpSpPr>
            <a:grpSpLocks/>
          </p:cNvGrpSpPr>
          <p:nvPr/>
        </p:nvGrpSpPr>
        <p:grpSpPr bwMode="auto">
          <a:xfrm>
            <a:off x="7975600" y="-12700"/>
            <a:ext cx="4978400" cy="7327900"/>
            <a:chOff x="5024" y="-8"/>
            <a:chExt cx="3136" cy="4616"/>
          </a:xfrm>
        </p:grpSpPr>
        <p:pic>
          <p:nvPicPr>
            <p:cNvPr id="65558" name="Rectángulo 22">
              <a:extLst>
                <a:ext uri="{FF2B5EF4-FFF2-40B4-BE49-F238E27FC236}">
                  <a16:creationId xmlns:a16="http://schemas.microsoft.com/office/drawing/2014/main" xmlns="" id="{3E7FA6A9-7B27-4FEB-8BF6-88CB172C281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4" y="-8"/>
              <a:ext cx="3136" cy="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9" name="Text Box 7">
              <a:extLst>
                <a:ext uri="{FF2B5EF4-FFF2-40B4-BE49-F238E27FC236}">
                  <a16:creationId xmlns:a16="http://schemas.microsoft.com/office/drawing/2014/main" xmlns="" id="{7C398E07-4FD9-4989-A4E3-37B3BBE04B43}"/>
                </a:ext>
              </a:extLst>
            </p:cNvPr>
            <p:cNvSpPr txBox="1">
              <a:spLocks noChangeArrowheads="1"/>
            </p:cNvSpPr>
            <p:nvPr/>
          </p:nvSpPr>
          <p:spPr bwMode="auto">
            <a:xfrm>
              <a:off x="5032" y="-5"/>
              <a:ext cx="3130" cy="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s-ES_tradnl" altLang="es-CL">
                <a:solidFill>
                  <a:srgbClr val="FFFFFF"/>
                </a:solidFill>
              </a:endParaRPr>
            </a:p>
          </p:txBody>
        </p:sp>
      </p:grpSp>
      <p:sp>
        <p:nvSpPr>
          <p:cNvPr id="3" name="Marcador de texto 6">
            <a:hlinkClick r:id="rId5" action="ppaction://hlinksldjump"/>
            <a:extLst>
              <a:ext uri="{FF2B5EF4-FFF2-40B4-BE49-F238E27FC236}">
                <a16:creationId xmlns:a16="http://schemas.microsoft.com/office/drawing/2014/main" xmlns="" id="{ACA3A4F6-4E41-4BF7-83C7-68C1DEA5E520}"/>
              </a:ext>
            </a:extLst>
          </p:cNvPr>
          <p:cNvSpPr txBox="1">
            <a:spLocks/>
          </p:cNvSpPr>
          <p:nvPr/>
        </p:nvSpPr>
        <p:spPr>
          <a:xfrm>
            <a:off x="8529638" y="715963"/>
            <a:ext cx="4487862" cy="273050"/>
          </a:xfrm>
          <a:prstGeom prst="rect">
            <a:avLst/>
          </a:prstGeom>
        </p:spPr>
        <p:txBody>
          <a:bodyPr/>
          <a:lstStyle>
            <a:lvl1pPr marL="0" indent="0" algn="l" defTabSz="974293" rtl="0" eaLnBrk="1" latinLnBrk="0" hangingPunct="1">
              <a:lnSpc>
                <a:spcPct val="90000"/>
              </a:lnSpc>
              <a:spcBef>
                <a:spcPts val="1066"/>
              </a:spcBef>
              <a:buFont typeface="Arial" panose="020B0604020202020204" pitchFamily="34" charset="0"/>
              <a:buNone/>
              <a:defRPr sz="2200" kern="1200">
                <a:solidFill>
                  <a:srgbClr val="414141"/>
                </a:solidFill>
                <a:latin typeface="Arial Black" panose="020B0A04020102020204" pitchFamily="34" charset="0"/>
                <a:ea typeface="+mn-ea"/>
                <a:cs typeface="+mn-cs"/>
              </a:defRPr>
            </a:lvl1pPr>
            <a:lvl2pPr marL="730720" indent="-243573" algn="l" defTabSz="974293" rtl="0" eaLnBrk="1" latinLnBrk="0" hangingPunct="1">
              <a:lnSpc>
                <a:spcPct val="90000"/>
              </a:lnSpc>
              <a:spcBef>
                <a:spcPts val="533"/>
              </a:spcBef>
              <a:buFont typeface="Arial" panose="020B0604020202020204" pitchFamily="34" charset="0"/>
              <a:buChar char="•"/>
              <a:defRPr sz="2557" kern="1200">
                <a:solidFill>
                  <a:schemeClr val="tx1"/>
                </a:solidFill>
                <a:latin typeface="+mn-lt"/>
                <a:ea typeface="+mn-ea"/>
                <a:cs typeface="+mn-cs"/>
              </a:defRPr>
            </a:lvl2pPr>
            <a:lvl3pPr marL="1217867" indent="-243573" algn="l" defTabSz="974293" rtl="0" eaLnBrk="1" latinLnBrk="0" hangingPunct="1">
              <a:lnSpc>
                <a:spcPct val="90000"/>
              </a:lnSpc>
              <a:spcBef>
                <a:spcPts val="533"/>
              </a:spcBef>
              <a:buFont typeface="Arial" panose="020B0604020202020204" pitchFamily="34" charset="0"/>
              <a:buChar char="•"/>
              <a:defRPr sz="2131" kern="1200">
                <a:solidFill>
                  <a:schemeClr val="tx1"/>
                </a:solidFill>
                <a:latin typeface="+mn-lt"/>
                <a:ea typeface="+mn-ea"/>
                <a:cs typeface="+mn-cs"/>
              </a:defRPr>
            </a:lvl3pPr>
            <a:lvl4pPr marL="1705013"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4pPr>
            <a:lvl5pPr marL="2192160"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5pPr>
            <a:lvl6pPr marL="2679306"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6pPr>
            <a:lvl7pPr marL="3166453"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7pPr>
            <a:lvl8pPr marL="3653600"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8pPr>
            <a:lvl9pPr marL="4140746"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9pPr>
          </a:lstStyle>
          <a:p>
            <a:pPr fontAlgn="auto">
              <a:spcAft>
                <a:spcPts val="0"/>
              </a:spcAft>
              <a:defRPr/>
            </a:pPr>
            <a:r>
              <a:rPr lang="es-ES_tradnl" sz="1350" b="1" dirty="0">
                <a:solidFill>
                  <a:schemeClr val="tx1"/>
                </a:solidFill>
                <a:cs typeface="Calibri" panose="020F0502020204030204" pitchFamily="34" charset="0"/>
              </a:rPr>
              <a:t>1. Mercado Mundial de minerales</a:t>
            </a:r>
          </a:p>
        </p:txBody>
      </p:sp>
      <p:sp>
        <p:nvSpPr>
          <p:cNvPr id="5" name="Marcador de texto 6">
            <a:hlinkClick r:id="rId6" action="ppaction://hlinksldjump"/>
            <a:extLst>
              <a:ext uri="{FF2B5EF4-FFF2-40B4-BE49-F238E27FC236}">
                <a16:creationId xmlns:a16="http://schemas.microsoft.com/office/drawing/2014/main" xmlns="" id="{C0ED63A4-1476-4A4B-8205-3FE65D5C6CE9}"/>
              </a:ext>
            </a:extLst>
          </p:cNvPr>
          <p:cNvSpPr txBox="1">
            <a:spLocks/>
          </p:cNvSpPr>
          <p:nvPr/>
        </p:nvSpPr>
        <p:spPr>
          <a:xfrm>
            <a:off x="8529638" y="1139825"/>
            <a:ext cx="3259137" cy="273050"/>
          </a:xfrm>
          <a:prstGeom prst="rect">
            <a:avLst/>
          </a:prstGeom>
        </p:spPr>
        <p:txBody>
          <a:bodyPr/>
          <a:lstStyle>
            <a:lvl1pPr marL="0" indent="0" algn="l" defTabSz="974293" rtl="0" eaLnBrk="1" latinLnBrk="0" hangingPunct="1">
              <a:lnSpc>
                <a:spcPct val="90000"/>
              </a:lnSpc>
              <a:spcBef>
                <a:spcPts val="1066"/>
              </a:spcBef>
              <a:buFont typeface="Arial" panose="020B0604020202020204" pitchFamily="34" charset="0"/>
              <a:buNone/>
              <a:defRPr sz="2200" kern="1200">
                <a:solidFill>
                  <a:srgbClr val="414141"/>
                </a:solidFill>
                <a:latin typeface="Arial Black" panose="020B0A04020102020204" pitchFamily="34" charset="0"/>
                <a:ea typeface="+mn-ea"/>
                <a:cs typeface="+mn-cs"/>
              </a:defRPr>
            </a:lvl1pPr>
            <a:lvl2pPr marL="730720" indent="-243573" algn="l" defTabSz="974293" rtl="0" eaLnBrk="1" latinLnBrk="0" hangingPunct="1">
              <a:lnSpc>
                <a:spcPct val="90000"/>
              </a:lnSpc>
              <a:spcBef>
                <a:spcPts val="533"/>
              </a:spcBef>
              <a:buFont typeface="Arial" panose="020B0604020202020204" pitchFamily="34" charset="0"/>
              <a:buChar char="•"/>
              <a:defRPr sz="2557" kern="1200">
                <a:solidFill>
                  <a:schemeClr val="tx1"/>
                </a:solidFill>
                <a:latin typeface="+mn-lt"/>
                <a:ea typeface="+mn-ea"/>
                <a:cs typeface="+mn-cs"/>
              </a:defRPr>
            </a:lvl2pPr>
            <a:lvl3pPr marL="1217867" indent="-243573" algn="l" defTabSz="974293" rtl="0" eaLnBrk="1" latinLnBrk="0" hangingPunct="1">
              <a:lnSpc>
                <a:spcPct val="90000"/>
              </a:lnSpc>
              <a:spcBef>
                <a:spcPts val="533"/>
              </a:spcBef>
              <a:buFont typeface="Arial" panose="020B0604020202020204" pitchFamily="34" charset="0"/>
              <a:buChar char="•"/>
              <a:defRPr sz="2131" kern="1200">
                <a:solidFill>
                  <a:schemeClr val="tx1"/>
                </a:solidFill>
                <a:latin typeface="+mn-lt"/>
                <a:ea typeface="+mn-ea"/>
                <a:cs typeface="+mn-cs"/>
              </a:defRPr>
            </a:lvl3pPr>
            <a:lvl4pPr marL="1705013"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4pPr>
            <a:lvl5pPr marL="2192160"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5pPr>
            <a:lvl6pPr marL="2679306"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6pPr>
            <a:lvl7pPr marL="3166453"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7pPr>
            <a:lvl8pPr marL="3653600"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8pPr>
            <a:lvl9pPr marL="4140746"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9pPr>
          </a:lstStyle>
          <a:p>
            <a:pPr fontAlgn="auto">
              <a:spcAft>
                <a:spcPts val="0"/>
              </a:spcAft>
              <a:defRPr/>
            </a:pPr>
            <a:r>
              <a:rPr lang="es-ES_tradnl" sz="1350" b="1" dirty="0">
                <a:solidFill>
                  <a:schemeClr val="tx1"/>
                </a:solidFill>
                <a:cs typeface="Calibri" panose="020F0502020204030204" pitchFamily="34" charset="0"/>
              </a:rPr>
              <a:t>2. Precio de los Minerales</a:t>
            </a:r>
          </a:p>
        </p:txBody>
      </p:sp>
      <p:sp>
        <p:nvSpPr>
          <p:cNvPr id="6" name="Marcador de texto 6">
            <a:hlinkClick r:id="rId7" action="ppaction://hlinksldjump"/>
            <a:extLst>
              <a:ext uri="{FF2B5EF4-FFF2-40B4-BE49-F238E27FC236}">
                <a16:creationId xmlns:a16="http://schemas.microsoft.com/office/drawing/2014/main" xmlns="" id="{2166E586-1CDF-4BA3-9ADF-C9FEFD8D8FE5}"/>
              </a:ext>
            </a:extLst>
          </p:cNvPr>
          <p:cNvSpPr txBox="1">
            <a:spLocks/>
          </p:cNvSpPr>
          <p:nvPr/>
        </p:nvSpPr>
        <p:spPr>
          <a:xfrm>
            <a:off x="8529638" y="1577975"/>
            <a:ext cx="3497262" cy="273050"/>
          </a:xfrm>
          <a:prstGeom prst="rect">
            <a:avLst/>
          </a:prstGeom>
        </p:spPr>
        <p:txBody>
          <a:bodyPr/>
          <a:lstStyle>
            <a:lvl1pPr marL="0" indent="0" algn="l" defTabSz="974293" rtl="0" eaLnBrk="1" latinLnBrk="0" hangingPunct="1">
              <a:lnSpc>
                <a:spcPct val="90000"/>
              </a:lnSpc>
              <a:spcBef>
                <a:spcPts val="1066"/>
              </a:spcBef>
              <a:buFont typeface="Arial" panose="020B0604020202020204" pitchFamily="34" charset="0"/>
              <a:buNone/>
              <a:defRPr sz="2200" kern="1200">
                <a:solidFill>
                  <a:srgbClr val="414141"/>
                </a:solidFill>
                <a:latin typeface="Arial Black" panose="020B0A04020102020204" pitchFamily="34" charset="0"/>
                <a:ea typeface="+mn-ea"/>
                <a:cs typeface="+mn-cs"/>
              </a:defRPr>
            </a:lvl1pPr>
            <a:lvl2pPr marL="730720" indent="-243573" algn="l" defTabSz="974293" rtl="0" eaLnBrk="1" latinLnBrk="0" hangingPunct="1">
              <a:lnSpc>
                <a:spcPct val="90000"/>
              </a:lnSpc>
              <a:spcBef>
                <a:spcPts val="533"/>
              </a:spcBef>
              <a:buFont typeface="Arial" panose="020B0604020202020204" pitchFamily="34" charset="0"/>
              <a:buChar char="•"/>
              <a:defRPr sz="2557" kern="1200">
                <a:solidFill>
                  <a:schemeClr val="tx1"/>
                </a:solidFill>
                <a:latin typeface="+mn-lt"/>
                <a:ea typeface="+mn-ea"/>
                <a:cs typeface="+mn-cs"/>
              </a:defRPr>
            </a:lvl2pPr>
            <a:lvl3pPr marL="1217867" indent="-243573" algn="l" defTabSz="974293" rtl="0" eaLnBrk="1" latinLnBrk="0" hangingPunct="1">
              <a:lnSpc>
                <a:spcPct val="90000"/>
              </a:lnSpc>
              <a:spcBef>
                <a:spcPts val="533"/>
              </a:spcBef>
              <a:buFont typeface="Arial" panose="020B0604020202020204" pitchFamily="34" charset="0"/>
              <a:buChar char="•"/>
              <a:defRPr sz="2131" kern="1200">
                <a:solidFill>
                  <a:schemeClr val="tx1"/>
                </a:solidFill>
                <a:latin typeface="+mn-lt"/>
                <a:ea typeface="+mn-ea"/>
                <a:cs typeface="+mn-cs"/>
              </a:defRPr>
            </a:lvl3pPr>
            <a:lvl4pPr marL="1705013"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4pPr>
            <a:lvl5pPr marL="2192160"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5pPr>
            <a:lvl6pPr marL="2679306"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6pPr>
            <a:lvl7pPr marL="3166453"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7pPr>
            <a:lvl8pPr marL="3653600"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8pPr>
            <a:lvl9pPr marL="4140746"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9pPr>
          </a:lstStyle>
          <a:p>
            <a:pPr fontAlgn="auto">
              <a:spcAft>
                <a:spcPts val="0"/>
              </a:spcAft>
              <a:defRPr/>
            </a:pPr>
            <a:r>
              <a:rPr lang="es-ES" sz="1350" b="1" dirty="0">
                <a:solidFill>
                  <a:schemeClr val="tx1"/>
                </a:solidFill>
                <a:cs typeface="Calibri" panose="020F0502020204030204" pitchFamily="34" charset="0"/>
              </a:rPr>
              <a:t>3. Producción minera en Chile</a:t>
            </a:r>
            <a:endParaRPr lang="es-ES_tradnl" sz="1350" b="1" dirty="0">
              <a:solidFill>
                <a:schemeClr val="tx1"/>
              </a:solidFill>
              <a:cs typeface="Calibri" panose="020F0502020204030204" pitchFamily="34" charset="0"/>
            </a:endParaRPr>
          </a:p>
        </p:txBody>
      </p:sp>
      <p:sp>
        <p:nvSpPr>
          <p:cNvPr id="7" name="Marcador de texto 6">
            <a:hlinkClick r:id="rId8" action="ppaction://hlinksldjump"/>
            <a:extLst>
              <a:ext uri="{FF2B5EF4-FFF2-40B4-BE49-F238E27FC236}">
                <a16:creationId xmlns:a16="http://schemas.microsoft.com/office/drawing/2014/main" xmlns="" id="{9E81F249-C8C8-4330-B0BA-0CDD56482298}"/>
              </a:ext>
            </a:extLst>
          </p:cNvPr>
          <p:cNvSpPr txBox="1">
            <a:spLocks/>
          </p:cNvSpPr>
          <p:nvPr/>
        </p:nvSpPr>
        <p:spPr>
          <a:xfrm>
            <a:off x="8529638" y="2022475"/>
            <a:ext cx="4240212" cy="273050"/>
          </a:xfrm>
          <a:prstGeom prst="rect">
            <a:avLst/>
          </a:prstGeom>
        </p:spPr>
        <p:txBody>
          <a:bodyPr/>
          <a:lstStyle>
            <a:lvl1pPr marL="0" indent="0" algn="l" defTabSz="974293" rtl="0" eaLnBrk="1" latinLnBrk="0" hangingPunct="1">
              <a:lnSpc>
                <a:spcPct val="90000"/>
              </a:lnSpc>
              <a:spcBef>
                <a:spcPts val="1066"/>
              </a:spcBef>
              <a:buFont typeface="Arial" panose="020B0604020202020204" pitchFamily="34" charset="0"/>
              <a:buNone/>
              <a:defRPr sz="2200" kern="1200">
                <a:solidFill>
                  <a:srgbClr val="414141"/>
                </a:solidFill>
                <a:latin typeface="Arial Black" panose="020B0A04020102020204" pitchFamily="34" charset="0"/>
                <a:ea typeface="+mn-ea"/>
                <a:cs typeface="+mn-cs"/>
              </a:defRPr>
            </a:lvl1pPr>
            <a:lvl2pPr marL="730720" indent="-243573" algn="l" defTabSz="974293" rtl="0" eaLnBrk="1" latinLnBrk="0" hangingPunct="1">
              <a:lnSpc>
                <a:spcPct val="90000"/>
              </a:lnSpc>
              <a:spcBef>
                <a:spcPts val="533"/>
              </a:spcBef>
              <a:buFont typeface="Arial" panose="020B0604020202020204" pitchFamily="34" charset="0"/>
              <a:buChar char="•"/>
              <a:defRPr sz="2557" kern="1200">
                <a:solidFill>
                  <a:schemeClr val="tx1"/>
                </a:solidFill>
                <a:latin typeface="+mn-lt"/>
                <a:ea typeface="+mn-ea"/>
                <a:cs typeface="+mn-cs"/>
              </a:defRPr>
            </a:lvl2pPr>
            <a:lvl3pPr marL="1217867" indent="-243573" algn="l" defTabSz="974293" rtl="0" eaLnBrk="1" latinLnBrk="0" hangingPunct="1">
              <a:lnSpc>
                <a:spcPct val="90000"/>
              </a:lnSpc>
              <a:spcBef>
                <a:spcPts val="533"/>
              </a:spcBef>
              <a:buFont typeface="Arial" panose="020B0604020202020204" pitchFamily="34" charset="0"/>
              <a:buChar char="•"/>
              <a:defRPr sz="2131" kern="1200">
                <a:solidFill>
                  <a:schemeClr val="tx1"/>
                </a:solidFill>
                <a:latin typeface="+mn-lt"/>
                <a:ea typeface="+mn-ea"/>
                <a:cs typeface="+mn-cs"/>
              </a:defRPr>
            </a:lvl3pPr>
            <a:lvl4pPr marL="1705013"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4pPr>
            <a:lvl5pPr marL="2192160"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5pPr>
            <a:lvl6pPr marL="2679306"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6pPr>
            <a:lvl7pPr marL="3166453"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7pPr>
            <a:lvl8pPr marL="3653600"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8pPr>
            <a:lvl9pPr marL="4140746"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9pPr>
          </a:lstStyle>
          <a:p>
            <a:pPr fontAlgn="auto">
              <a:spcAft>
                <a:spcPts val="0"/>
              </a:spcAft>
              <a:defRPr/>
            </a:pPr>
            <a:r>
              <a:rPr lang="es-ES" sz="1350" b="1" dirty="0">
                <a:solidFill>
                  <a:schemeClr val="tx1"/>
                </a:solidFill>
                <a:cs typeface="Calibri" panose="020F0502020204030204" pitchFamily="34" charset="0"/>
              </a:rPr>
              <a:t>4. Empresas Socias Consejo Minero</a:t>
            </a:r>
          </a:p>
        </p:txBody>
      </p:sp>
      <p:sp>
        <p:nvSpPr>
          <p:cNvPr id="8" name="Marcador de texto 6">
            <a:hlinkClick r:id="rId9" action="ppaction://hlinksldjump"/>
            <a:extLst>
              <a:ext uri="{FF2B5EF4-FFF2-40B4-BE49-F238E27FC236}">
                <a16:creationId xmlns:a16="http://schemas.microsoft.com/office/drawing/2014/main" xmlns="" id="{5E0D43B7-5DE3-4621-A7C2-4C33A0247443}"/>
              </a:ext>
            </a:extLst>
          </p:cNvPr>
          <p:cNvSpPr txBox="1">
            <a:spLocks/>
          </p:cNvSpPr>
          <p:nvPr/>
        </p:nvSpPr>
        <p:spPr>
          <a:xfrm>
            <a:off x="8529638" y="3748088"/>
            <a:ext cx="3881437" cy="398462"/>
          </a:xfrm>
          <a:prstGeom prst="rect">
            <a:avLst/>
          </a:prstGeom>
        </p:spPr>
        <p:txBody>
          <a:bodyPr/>
          <a:lstStyle>
            <a:lvl1pPr marL="0" indent="0" algn="l" defTabSz="974293" rtl="0" eaLnBrk="1" latinLnBrk="0" hangingPunct="1">
              <a:lnSpc>
                <a:spcPct val="90000"/>
              </a:lnSpc>
              <a:spcBef>
                <a:spcPts val="1066"/>
              </a:spcBef>
              <a:buFont typeface="Arial" panose="020B0604020202020204" pitchFamily="34" charset="0"/>
              <a:buNone/>
              <a:defRPr sz="2200" kern="1200">
                <a:solidFill>
                  <a:srgbClr val="414141"/>
                </a:solidFill>
                <a:latin typeface="Arial Black" panose="020B0A04020102020204" pitchFamily="34" charset="0"/>
                <a:ea typeface="+mn-ea"/>
                <a:cs typeface="+mn-cs"/>
              </a:defRPr>
            </a:lvl1pPr>
            <a:lvl2pPr marL="730720" indent="-243573" algn="l" defTabSz="974293" rtl="0" eaLnBrk="1" latinLnBrk="0" hangingPunct="1">
              <a:lnSpc>
                <a:spcPct val="90000"/>
              </a:lnSpc>
              <a:spcBef>
                <a:spcPts val="533"/>
              </a:spcBef>
              <a:buFont typeface="Arial" panose="020B0604020202020204" pitchFamily="34" charset="0"/>
              <a:buChar char="•"/>
              <a:defRPr sz="2557" kern="1200">
                <a:solidFill>
                  <a:schemeClr val="tx1"/>
                </a:solidFill>
                <a:latin typeface="+mn-lt"/>
                <a:ea typeface="+mn-ea"/>
                <a:cs typeface="+mn-cs"/>
              </a:defRPr>
            </a:lvl2pPr>
            <a:lvl3pPr marL="1217867" indent="-243573" algn="l" defTabSz="974293" rtl="0" eaLnBrk="1" latinLnBrk="0" hangingPunct="1">
              <a:lnSpc>
                <a:spcPct val="90000"/>
              </a:lnSpc>
              <a:spcBef>
                <a:spcPts val="533"/>
              </a:spcBef>
              <a:buFont typeface="Arial" panose="020B0604020202020204" pitchFamily="34" charset="0"/>
              <a:buChar char="•"/>
              <a:defRPr sz="2131" kern="1200">
                <a:solidFill>
                  <a:schemeClr val="tx1"/>
                </a:solidFill>
                <a:latin typeface="+mn-lt"/>
                <a:ea typeface="+mn-ea"/>
                <a:cs typeface="+mn-cs"/>
              </a:defRPr>
            </a:lvl3pPr>
            <a:lvl4pPr marL="1705013"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4pPr>
            <a:lvl5pPr marL="2192160"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5pPr>
            <a:lvl6pPr marL="2679306"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6pPr>
            <a:lvl7pPr marL="3166453"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7pPr>
            <a:lvl8pPr marL="3653600"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8pPr>
            <a:lvl9pPr marL="4140746"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9pPr>
          </a:lstStyle>
          <a:p>
            <a:pPr marL="247650" indent="-247650" fontAlgn="auto">
              <a:spcAft>
                <a:spcPts val="0"/>
              </a:spcAft>
              <a:defRPr/>
            </a:pPr>
            <a:r>
              <a:rPr lang="es-ES" sz="1350" b="1" dirty="0">
                <a:solidFill>
                  <a:schemeClr val="tx1"/>
                </a:solidFill>
                <a:cs typeface="Calibri" panose="020F0502020204030204" pitchFamily="34" charset="0"/>
              </a:rPr>
              <a:t>6. Aporte de la minería a la economía regional </a:t>
            </a:r>
          </a:p>
        </p:txBody>
      </p:sp>
      <p:sp>
        <p:nvSpPr>
          <p:cNvPr id="9" name="Marcador de texto 6">
            <a:hlinkClick r:id="rId10" action="ppaction://hlinksldjump"/>
            <a:extLst>
              <a:ext uri="{FF2B5EF4-FFF2-40B4-BE49-F238E27FC236}">
                <a16:creationId xmlns:a16="http://schemas.microsoft.com/office/drawing/2014/main" xmlns="" id="{626FD5DA-2077-4237-8C36-68E2115095A8}"/>
              </a:ext>
            </a:extLst>
          </p:cNvPr>
          <p:cNvSpPr txBox="1">
            <a:spLocks/>
          </p:cNvSpPr>
          <p:nvPr/>
        </p:nvSpPr>
        <p:spPr>
          <a:xfrm>
            <a:off x="8529638" y="2452688"/>
            <a:ext cx="4090987" cy="398462"/>
          </a:xfrm>
          <a:prstGeom prst="rect">
            <a:avLst/>
          </a:prstGeom>
        </p:spPr>
        <p:txBody>
          <a:bodyPr/>
          <a:lstStyle>
            <a:lvl1pPr marL="0" indent="0" algn="l" defTabSz="974293" rtl="0" eaLnBrk="1" latinLnBrk="0" hangingPunct="1">
              <a:lnSpc>
                <a:spcPct val="90000"/>
              </a:lnSpc>
              <a:spcBef>
                <a:spcPts val="1066"/>
              </a:spcBef>
              <a:buFont typeface="Arial" panose="020B0604020202020204" pitchFamily="34" charset="0"/>
              <a:buNone/>
              <a:defRPr sz="2200" kern="1200">
                <a:solidFill>
                  <a:srgbClr val="414141"/>
                </a:solidFill>
                <a:latin typeface="Arial Black" panose="020B0A04020102020204" pitchFamily="34" charset="0"/>
                <a:ea typeface="+mn-ea"/>
                <a:cs typeface="+mn-cs"/>
              </a:defRPr>
            </a:lvl1pPr>
            <a:lvl2pPr marL="730720" indent="-243573" algn="l" defTabSz="974293" rtl="0" eaLnBrk="1" latinLnBrk="0" hangingPunct="1">
              <a:lnSpc>
                <a:spcPct val="90000"/>
              </a:lnSpc>
              <a:spcBef>
                <a:spcPts val="533"/>
              </a:spcBef>
              <a:buFont typeface="Arial" panose="020B0604020202020204" pitchFamily="34" charset="0"/>
              <a:buChar char="•"/>
              <a:defRPr sz="2557" kern="1200">
                <a:solidFill>
                  <a:schemeClr val="tx1"/>
                </a:solidFill>
                <a:latin typeface="+mn-lt"/>
                <a:ea typeface="+mn-ea"/>
                <a:cs typeface="+mn-cs"/>
              </a:defRPr>
            </a:lvl2pPr>
            <a:lvl3pPr marL="1217867" indent="-243573" algn="l" defTabSz="974293" rtl="0" eaLnBrk="1" latinLnBrk="0" hangingPunct="1">
              <a:lnSpc>
                <a:spcPct val="90000"/>
              </a:lnSpc>
              <a:spcBef>
                <a:spcPts val="533"/>
              </a:spcBef>
              <a:buFont typeface="Arial" panose="020B0604020202020204" pitchFamily="34" charset="0"/>
              <a:buChar char="•"/>
              <a:defRPr sz="2131" kern="1200">
                <a:solidFill>
                  <a:schemeClr val="tx1"/>
                </a:solidFill>
                <a:latin typeface="+mn-lt"/>
                <a:ea typeface="+mn-ea"/>
                <a:cs typeface="+mn-cs"/>
              </a:defRPr>
            </a:lvl3pPr>
            <a:lvl4pPr marL="1705013"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4pPr>
            <a:lvl5pPr marL="2192160"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5pPr>
            <a:lvl6pPr marL="2679306"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6pPr>
            <a:lvl7pPr marL="3166453"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7pPr>
            <a:lvl8pPr marL="3653600"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8pPr>
            <a:lvl9pPr marL="4140746"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9pPr>
          </a:lstStyle>
          <a:p>
            <a:pPr marL="238125" indent="-238125" fontAlgn="auto">
              <a:spcAft>
                <a:spcPts val="0"/>
              </a:spcAft>
              <a:defRPr/>
            </a:pPr>
            <a:r>
              <a:rPr lang="es-ES" sz="1350" b="1" dirty="0">
                <a:solidFill>
                  <a:schemeClr val="tx1"/>
                </a:solidFill>
                <a:cs typeface="Calibri" panose="020F0502020204030204" pitchFamily="34" charset="0"/>
              </a:rPr>
              <a:t>5. Aporte de la minería a la economía nacional</a:t>
            </a:r>
          </a:p>
        </p:txBody>
      </p:sp>
      <p:sp>
        <p:nvSpPr>
          <p:cNvPr id="10" name="Marcador de texto 6">
            <a:hlinkClick r:id="rId11" action="ppaction://hlinksldjump"/>
            <a:extLst>
              <a:ext uri="{FF2B5EF4-FFF2-40B4-BE49-F238E27FC236}">
                <a16:creationId xmlns:a16="http://schemas.microsoft.com/office/drawing/2014/main" xmlns="" id="{3F4F4E43-3DD8-4DBF-A6B8-6E3ABA0E0573}"/>
              </a:ext>
            </a:extLst>
          </p:cNvPr>
          <p:cNvSpPr txBox="1">
            <a:spLocks/>
          </p:cNvSpPr>
          <p:nvPr/>
        </p:nvSpPr>
        <p:spPr>
          <a:xfrm>
            <a:off x="8529638" y="4651375"/>
            <a:ext cx="3963987" cy="273050"/>
          </a:xfrm>
          <a:prstGeom prst="rect">
            <a:avLst/>
          </a:prstGeom>
        </p:spPr>
        <p:txBody>
          <a:bodyPr/>
          <a:lstStyle>
            <a:lvl1pPr marL="0" indent="0" algn="l" defTabSz="974293" rtl="0" eaLnBrk="1" latinLnBrk="0" hangingPunct="1">
              <a:lnSpc>
                <a:spcPct val="90000"/>
              </a:lnSpc>
              <a:spcBef>
                <a:spcPts val="1066"/>
              </a:spcBef>
              <a:buFont typeface="Arial" panose="020B0604020202020204" pitchFamily="34" charset="0"/>
              <a:buNone/>
              <a:defRPr sz="2200" kern="1200">
                <a:solidFill>
                  <a:srgbClr val="414141"/>
                </a:solidFill>
                <a:latin typeface="Arial Black" panose="020B0A04020102020204" pitchFamily="34" charset="0"/>
                <a:ea typeface="+mn-ea"/>
                <a:cs typeface="+mn-cs"/>
              </a:defRPr>
            </a:lvl1pPr>
            <a:lvl2pPr marL="730720" indent="-243573" algn="l" defTabSz="974293" rtl="0" eaLnBrk="1" latinLnBrk="0" hangingPunct="1">
              <a:lnSpc>
                <a:spcPct val="90000"/>
              </a:lnSpc>
              <a:spcBef>
                <a:spcPts val="533"/>
              </a:spcBef>
              <a:buFont typeface="Arial" panose="020B0604020202020204" pitchFamily="34" charset="0"/>
              <a:buChar char="•"/>
              <a:defRPr sz="2557" kern="1200">
                <a:solidFill>
                  <a:schemeClr val="tx1"/>
                </a:solidFill>
                <a:latin typeface="+mn-lt"/>
                <a:ea typeface="+mn-ea"/>
                <a:cs typeface="+mn-cs"/>
              </a:defRPr>
            </a:lvl2pPr>
            <a:lvl3pPr marL="1217867" indent="-243573" algn="l" defTabSz="974293" rtl="0" eaLnBrk="1" latinLnBrk="0" hangingPunct="1">
              <a:lnSpc>
                <a:spcPct val="90000"/>
              </a:lnSpc>
              <a:spcBef>
                <a:spcPts val="533"/>
              </a:spcBef>
              <a:buFont typeface="Arial" panose="020B0604020202020204" pitchFamily="34" charset="0"/>
              <a:buChar char="•"/>
              <a:defRPr sz="2131" kern="1200">
                <a:solidFill>
                  <a:schemeClr val="tx1"/>
                </a:solidFill>
                <a:latin typeface="+mn-lt"/>
                <a:ea typeface="+mn-ea"/>
                <a:cs typeface="+mn-cs"/>
              </a:defRPr>
            </a:lvl3pPr>
            <a:lvl4pPr marL="1705013"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4pPr>
            <a:lvl5pPr marL="2192160"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5pPr>
            <a:lvl6pPr marL="2679306"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6pPr>
            <a:lvl7pPr marL="3166453"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7pPr>
            <a:lvl8pPr marL="3653600"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8pPr>
            <a:lvl9pPr marL="4140746"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9pPr>
          </a:lstStyle>
          <a:p>
            <a:pPr fontAlgn="auto">
              <a:spcAft>
                <a:spcPts val="0"/>
              </a:spcAft>
              <a:defRPr/>
            </a:pPr>
            <a:r>
              <a:rPr lang="es-ES" sz="1350" b="1" dirty="0">
                <a:solidFill>
                  <a:schemeClr val="tx1"/>
                </a:solidFill>
                <a:cs typeface="Calibri" panose="020F0502020204030204" pitchFamily="34" charset="0"/>
              </a:rPr>
              <a:t>7. Indicadores de competitividad</a:t>
            </a:r>
          </a:p>
        </p:txBody>
      </p:sp>
      <p:sp>
        <p:nvSpPr>
          <p:cNvPr id="14" name="Marcador de texto 6">
            <a:hlinkClick r:id="rId12" action="ppaction://hlinksldjump"/>
            <a:extLst>
              <a:ext uri="{FF2B5EF4-FFF2-40B4-BE49-F238E27FC236}">
                <a16:creationId xmlns:a16="http://schemas.microsoft.com/office/drawing/2014/main" xmlns="" id="{A88E0852-2ED0-41A7-9296-DE83A192B06A}"/>
              </a:ext>
            </a:extLst>
          </p:cNvPr>
          <p:cNvSpPr txBox="1">
            <a:spLocks/>
          </p:cNvSpPr>
          <p:nvPr/>
        </p:nvSpPr>
        <p:spPr>
          <a:xfrm>
            <a:off x="8529638" y="5759450"/>
            <a:ext cx="3881437" cy="425450"/>
          </a:xfrm>
          <a:prstGeom prst="rect">
            <a:avLst/>
          </a:prstGeom>
        </p:spPr>
        <p:txBody>
          <a:bodyPr/>
          <a:lstStyle>
            <a:lvl1pPr marL="0" indent="0" algn="l" defTabSz="974293" rtl="0" eaLnBrk="1" latinLnBrk="0" hangingPunct="1">
              <a:lnSpc>
                <a:spcPct val="90000"/>
              </a:lnSpc>
              <a:spcBef>
                <a:spcPts val="1066"/>
              </a:spcBef>
              <a:buFont typeface="Arial" panose="020B0604020202020204" pitchFamily="34" charset="0"/>
              <a:buNone/>
              <a:defRPr sz="2200" kern="1200">
                <a:solidFill>
                  <a:srgbClr val="414141"/>
                </a:solidFill>
                <a:latin typeface="Arial Black" panose="020B0A04020102020204" pitchFamily="34" charset="0"/>
                <a:ea typeface="+mn-ea"/>
                <a:cs typeface="+mn-cs"/>
              </a:defRPr>
            </a:lvl1pPr>
            <a:lvl2pPr marL="730720" indent="-243573" algn="l" defTabSz="974293" rtl="0" eaLnBrk="1" latinLnBrk="0" hangingPunct="1">
              <a:lnSpc>
                <a:spcPct val="90000"/>
              </a:lnSpc>
              <a:spcBef>
                <a:spcPts val="533"/>
              </a:spcBef>
              <a:buFont typeface="Arial" panose="020B0604020202020204" pitchFamily="34" charset="0"/>
              <a:buChar char="•"/>
              <a:defRPr sz="2557" kern="1200">
                <a:solidFill>
                  <a:schemeClr val="tx1"/>
                </a:solidFill>
                <a:latin typeface="+mn-lt"/>
                <a:ea typeface="+mn-ea"/>
                <a:cs typeface="+mn-cs"/>
              </a:defRPr>
            </a:lvl2pPr>
            <a:lvl3pPr marL="1217867" indent="-243573" algn="l" defTabSz="974293" rtl="0" eaLnBrk="1" latinLnBrk="0" hangingPunct="1">
              <a:lnSpc>
                <a:spcPct val="90000"/>
              </a:lnSpc>
              <a:spcBef>
                <a:spcPts val="533"/>
              </a:spcBef>
              <a:buFont typeface="Arial" panose="020B0604020202020204" pitchFamily="34" charset="0"/>
              <a:buChar char="•"/>
              <a:defRPr sz="2131" kern="1200">
                <a:solidFill>
                  <a:schemeClr val="tx1"/>
                </a:solidFill>
                <a:latin typeface="+mn-lt"/>
                <a:ea typeface="+mn-ea"/>
                <a:cs typeface="+mn-cs"/>
              </a:defRPr>
            </a:lvl3pPr>
            <a:lvl4pPr marL="1705013"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4pPr>
            <a:lvl5pPr marL="2192160"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5pPr>
            <a:lvl6pPr marL="2679306"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6pPr>
            <a:lvl7pPr marL="3166453"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7pPr>
            <a:lvl8pPr marL="3653600"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8pPr>
            <a:lvl9pPr marL="4140746"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9pPr>
          </a:lstStyle>
          <a:p>
            <a:pPr marL="228600" indent="-228600" fontAlgn="auto">
              <a:spcAft>
                <a:spcPts val="0"/>
              </a:spcAft>
              <a:defRPr/>
            </a:pPr>
            <a:r>
              <a:rPr lang="es-ES_tradnl" sz="1350" b="1" dirty="0">
                <a:solidFill>
                  <a:schemeClr val="tx1"/>
                </a:solidFill>
                <a:cs typeface="Calibri" panose="020F0502020204030204" pitchFamily="34" charset="0"/>
              </a:rPr>
              <a:t>8. Insumos Estratégicos: Energía y Agua</a:t>
            </a:r>
          </a:p>
        </p:txBody>
      </p:sp>
      <p:sp>
        <p:nvSpPr>
          <p:cNvPr id="15" name="Marcador de texto 6">
            <a:hlinkClick r:id="rId13" action="ppaction://hlinksldjump"/>
            <a:extLst>
              <a:ext uri="{FF2B5EF4-FFF2-40B4-BE49-F238E27FC236}">
                <a16:creationId xmlns:a16="http://schemas.microsoft.com/office/drawing/2014/main" xmlns="" id="{743E6DC2-72EF-4B41-8EF8-E6C2BA2F0617}"/>
              </a:ext>
            </a:extLst>
          </p:cNvPr>
          <p:cNvSpPr txBox="1">
            <a:spLocks/>
          </p:cNvSpPr>
          <p:nvPr/>
        </p:nvSpPr>
        <p:spPr>
          <a:xfrm>
            <a:off x="8529638" y="6370638"/>
            <a:ext cx="5668962" cy="273050"/>
          </a:xfrm>
          <a:prstGeom prst="rect">
            <a:avLst/>
          </a:prstGeom>
        </p:spPr>
        <p:txBody>
          <a:bodyPr/>
          <a:lstStyle>
            <a:lvl1pPr marL="0" indent="0" algn="l" defTabSz="974293" rtl="0" eaLnBrk="1" latinLnBrk="0" hangingPunct="1">
              <a:lnSpc>
                <a:spcPct val="90000"/>
              </a:lnSpc>
              <a:spcBef>
                <a:spcPts val="1066"/>
              </a:spcBef>
              <a:buFont typeface="Arial" panose="020B0604020202020204" pitchFamily="34" charset="0"/>
              <a:buNone/>
              <a:defRPr sz="2200" kern="1200">
                <a:solidFill>
                  <a:srgbClr val="414141"/>
                </a:solidFill>
                <a:latin typeface="Arial Black" panose="020B0A04020102020204" pitchFamily="34" charset="0"/>
                <a:ea typeface="+mn-ea"/>
                <a:cs typeface="+mn-cs"/>
              </a:defRPr>
            </a:lvl1pPr>
            <a:lvl2pPr marL="730720" indent="-243573" algn="l" defTabSz="974293" rtl="0" eaLnBrk="1" latinLnBrk="0" hangingPunct="1">
              <a:lnSpc>
                <a:spcPct val="90000"/>
              </a:lnSpc>
              <a:spcBef>
                <a:spcPts val="533"/>
              </a:spcBef>
              <a:buFont typeface="Arial" panose="020B0604020202020204" pitchFamily="34" charset="0"/>
              <a:buChar char="•"/>
              <a:defRPr sz="2557" kern="1200">
                <a:solidFill>
                  <a:schemeClr val="tx1"/>
                </a:solidFill>
                <a:latin typeface="+mn-lt"/>
                <a:ea typeface="+mn-ea"/>
                <a:cs typeface="+mn-cs"/>
              </a:defRPr>
            </a:lvl2pPr>
            <a:lvl3pPr marL="1217867" indent="-243573" algn="l" defTabSz="974293" rtl="0" eaLnBrk="1" latinLnBrk="0" hangingPunct="1">
              <a:lnSpc>
                <a:spcPct val="90000"/>
              </a:lnSpc>
              <a:spcBef>
                <a:spcPts val="533"/>
              </a:spcBef>
              <a:buFont typeface="Arial" panose="020B0604020202020204" pitchFamily="34" charset="0"/>
              <a:buChar char="•"/>
              <a:defRPr sz="2131" kern="1200">
                <a:solidFill>
                  <a:schemeClr val="tx1"/>
                </a:solidFill>
                <a:latin typeface="+mn-lt"/>
                <a:ea typeface="+mn-ea"/>
                <a:cs typeface="+mn-cs"/>
              </a:defRPr>
            </a:lvl3pPr>
            <a:lvl4pPr marL="1705013"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4pPr>
            <a:lvl5pPr marL="2192160"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5pPr>
            <a:lvl6pPr marL="2679306"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6pPr>
            <a:lvl7pPr marL="3166453"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7pPr>
            <a:lvl8pPr marL="3653600"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8pPr>
            <a:lvl9pPr marL="4140746" indent="-243573" algn="l" defTabSz="974293"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9pPr>
          </a:lstStyle>
          <a:p>
            <a:pPr fontAlgn="auto">
              <a:spcAft>
                <a:spcPts val="0"/>
              </a:spcAft>
              <a:defRPr/>
            </a:pPr>
            <a:r>
              <a:rPr lang="es-ES" sz="1350" b="1" dirty="0">
                <a:solidFill>
                  <a:schemeClr val="tx1"/>
                </a:solidFill>
                <a:cs typeface="Calibri" panose="020F0502020204030204" pitchFamily="34" charset="0"/>
              </a:rPr>
              <a:t>9. Capital Humano</a:t>
            </a:r>
          </a:p>
        </p:txBody>
      </p:sp>
      <p:pic>
        <p:nvPicPr>
          <p:cNvPr id="65550" name="Imagen 23" descr="consejo minero blanco.png">
            <a:extLst>
              <a:ext uri="{FF2B5EF4-FFF2-40B4-BE49-F238E27FC236}">
                <a16:creationId xmlns:a16="http://schemas.microsoft.com/office/drawing/2014/main" xmlns="" id="{F7CB8745-63FD-4DAC-8EDF-225B1C8D772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7175" y="338138"/>
            <a:ext cx="1576388"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1" name="Rectángulo 24">
            <a:extLst>
              <a:ext uri="{FF2B5EF4-FFF2-40B4-BE49-F238E27FC236}">
                <a16:creationId xmlns:a16="http://schemas.microsoft.com/office/drawing/2014/main" xmlns="" id="{2BCA6CF0-9AE7-482C-99D9-513A270146B4}"/>
              </a:ext>
            </a:extLst>
          </p:cNvPr>
          <p:cNvSpPr>
            <a:spLocks noChangeArrowheads="1"/>
          </p:cNvSpPr>
          <p:nvPr/>
        </p:nvSpPr>
        <p:spPr bwMode="auto">
          <a:xfrm>
            <a:off x="1785938" y="665163"/>
            <a:ext cx="349567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85775">
              <a:spcBef>
                <a:spcPct val="20000"/>
              </a:spcBef>
              <a:buFont typeface="Arial" panose="020B0604020202020204" pitchFamily="34" charset="0"/>
              <a:buChar char="•"/>
              <a:tabLst>
                <a:tab pos="180975" algn="l"/>
              </a:tabLst>
              <a:defRPr sz="3400">
                <a:solidFill>
                  <a:schemeClr val="tx1"/>
                </a:solidFill>
                <a:latin typeface="Calibri" panose="020F0502020204030204" pitchFamily="34" charset="0"/>
              </a:defRPr>
            </a:lvl1pPr>
            <a:lvl2pPr marL="742950" indent="-285750" defTabSz="485775">
              <a:spcBef>
                <a:spcPct val="20000"/>
              </a:spcBef>
              <a:buFont typeface="Arial" panose="020B0604020202020204" pitchFamily="34" charset="0"/>
              <a:buChar char="–"/>
              <a:tabLst>
                <a:tab pos="180975" algn="l"/>
              </a:tabLst>
              <a:defRPr sz="2900">
                <a:solidFill>
                  <a:schemeClr val="tx1"/>
                </a:solidFill>
                <a:latin typeface="Calibri" panose="020F0502020204030204" pitchFamily="34" charset="0"/>
              </a:defRPr>
            </a:lvl2pPr>
            <a:lvl3pPr marL="1143000" indent="-228600" defTabSz="485775">
              <a:spcBef>
                <a:spcPct val="20000"/>
              </a:spcBef>
              <a:buFont typeface="Arial" panose="020B0604020202020204" pitchFamily="34" charset="0"/>
              <a:buChar char="•"/>
              <a:tabLst>
                <a:tab pos="180975" algn="l"/>
              </a:tabLst>
              <a:defRPr sz="2500">
                <a:solidFill>
                  <a:schemeClr val="tx1"/>
                </a:solidFill>
                <a:latin typeface="Calibri" panose="020F0502020204030204" pitchFamily="34" charset="0"/>
              </a:defRPr>
            </a:lvl3pPr>
            <a:lvl4pPr marL="1600200" indent="-228600" defTabSz="485775">
              <a:spcBef>
                <a:spcPct val="20000"/>
              </a:spcBef>
              <a:buFont typeface="Arial" panose="020B0604020202020204" pitchFamily="34" charset="0"/>
              <a:buChar char="–"/>
              <a:tabLst>
                <a:tab pos="180975" algn="l"/>
              </a:tabLst>
              <a:defRPr sz="2100">
                <a:solidFill>
                  <a:schemeClr val="tx1"/>
                </a:solidFill>
                <a:latin typeface="Calibri" panose="020F0502020204030204" pitchFamily="34" charset="0"/>
              </a:defRPr>
            </a:lvl4pPr>
            <a:lvl5pPr marL="2057400" indent="-228600" defTabSz="485775">
              <a:spcBef>
                <a:spcPct val="20000"/>
              </a:spcBef>
              <a:buFont typeface="Arial" panose="020B0604020202020204" pitchFamily="34" charset="0"/>
              <a:buChar char="»"/>
              <a:tabLst>
                <a:tab pos="180975" algn="l"/>
              </a:tabLst>
              <a:defRPr sz="2100">
                <a:solidFill>
                  <a:schemeClr val="tx1"/>
                </a:solidFill>
                <a:latin typeface="Calibri" panose="020F0502020204030204" pitchFamily="34" charset="0"/>
              </a:defRPr>
            </a:lvl5pPr>
            <a:lvl6pPr marL="2514600" indent="-228600" defTabSz="485775" eaLnBrk="0" fontAlgn="base" hangingPunct="0">
              <a:spcBef>
                <a:spcPct val="20000"/>
              </a:spcBef>
              <a:spcAft>
                <a:spcPct val="0"/>
              </a:spcAft>
              <a:buFont typeface="Arial" panose="020B0604020202020204" pitchFamily="34" charset="0"/>
              <a:buChar char="»"/>
              <a:tabLst>
                <a:tab pos="180975" algn="l"/>
              </a:tabLst>
              <a:defRPr sz="2100">
                <a:solidFill>
                  <a:schemeClr val="tx1"/>
                </a:solidFill>
                <a:latin typeface="Calibri" panose="020F0502020204030204" pitchFamily="34" charset="0"/>
              </a:defRPr>
            </a:lvl6pPr>
            <a:lvl7pPr marL="2971800" indent="-228600" defTabSz="485775" eaLnBrk="0" fontAlgn="base" hangingPunct="0">
              <a:spcBef>
                <a:spcPct val="20000"/>
              </a:spcBef>
              <a:spcAft>
                <a:spcPct val="0"/>
              </a:spcAft>
              <a:buFont typeface="Arial" panose="020B0604020202020204" pitchFamily="34" charset="0"/>
              <a:buChar char="»"/>
              <a:tabLst>
                <a:tab pos="180975" algn="l"/>
              </a:tabLst>
              <a:defRPr sz="2100">
                <a:solidFill>
                  <a:schemeClr val="tx1"/>
                </a:solidFill>
                <a:latin typeface="Calibri" panose="020F0502020204030204" pitchFamily="34" charset="0"/>
              </a:defRPr>
            </a:lvl7pPr>
            <a:lvl8pPr marL="3429000" indent="-228600" defTabSz="485775" eaLnBrk="0" fontAlgn="base" hangingPunct="0">
              <a:spcBef>
                <a:spcPct val="20000"/>
              </a:spcBef>
              <a:spcAft>
                <a:spcPct val="0"/>
              </a:spcAft>
              <a:buFont typeface="Arial" panose="020B0604020202020204" pitchFamily="34" charset="0"/>
              <a:buChar char="»"/>
              <a:tabLst>
                <a:tab pos="180975" algn="l"/>
              </a:tabLst>
              <a:defRPr sz="2100">
                <a:solidFill>
                  <a:schemeClr val="tx1"/>
                </a:solidFill>
                <a:latin typeface="Calibri" panose="020F0502020204030204" pitchFamily="34" charset="0"/>
              </a:defRPr>
            </a:lvl8pPr>
            <a:lvl9pPr marL="3886200" indent="-228600" defTabSz="485775" eaLnBrk="0" fontAlgn="base" hangingPunct="0">
              <a:spcBef>
                <a:spcPct val="20000"/>
              </a:spcBef>
              <a:spcAft>
                <a:spcPct val="0"/>
              </a:spcAft>
              <a:buFont typeface="Arial" panose="020B0604020202020204" pitchFamily="34" charset="0"/>
              <a:buChar char="»"/>
              <a:tabLst>
                <a:tab pos="180975" algn="l"/>
              </a:tabLst>
              <a:defRPr sz="2100">
                <a:solidFill>
                  <a:schemeClr val="tx1"/>
                </a:solidFill>
                <a:latin typeface="Calibri" panose="020F0502020204030204" pitchFamily="34" charset="0"/>
              </a:defRPr>
            </a:lvl9pPr>
          </a:lstStyle>
          <a:p>
            <a:pPr eaLnBrk="1" hangingPunct="1">
              <a:lnSpc>
                <a:spcPct val="90000"/>
              </a:lnSpc>
              <a:spcBef>
                <a:spcPct val="0"/>
              </a:spcBef>
              <a:buFontTx/>
              <a:buNone/>
            </a:pPr>
            <a:r>
              <a:rPr lang="es-ES_tradnl" altLang="es-CL" sz="2300">
                <a:solidFill>
                  <a:srgbClr val="FFFFFF"/>
                </a:solidFill>
              </a:rPr>
              <a:t>Cifras actualizadas de la minería</a:t>
            </a:r>
          </a:p>
        </p:txBody>
      </p:sp>
      <p:sp>
        <p:nvSpPr>
          <p:cNvPr id="65552" name="Rectángulo 25">
            <a:extLst>
              <a:ext uri="{FF2B5EF4-FFF2-40B4-BE49-F238E27FC236}">
                <a16:creationId xmlns:a16="http://schemas.microsoft.com/office/drawing/2014/main" xmlns="" id="{401FC599-C511-4CA0-B6A7-45BBE5ED9BA2}"/>
              </a:ext>
            </a:extLst>
          </p:cNvPr>
          <p:cNvSpPr>
            <a:spLocks noChangeArrowheads="1"/>
          </p:cNvSpPr>
          <p:nvPr/>
        </p:nvSpPr>
        <p:spPr bwMode="auto">
          <a:xfrm>
            <a:off x="1785938" y="1428750"/>
            <a:ext cx="21177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85775">
              <a:spcBef>
                <a:spcPct val="20000"/>
              </a:spcBef>
              <a:buFont typeface="Arial" panose="020B0604020202020204" pitchFamily="34" charset="0"/>
              <a:buChar char="•"/>
              <a:defRPr sz="3400">
                <a:solidFill>
                  <a:schemeClr val="tx1"/>
                </a:solidFill>
                <a:latin typeface="Calibri" panose="020F0502020204030204" pitchFamily="34" charset="0"/>
              </a:defRPr>
            </a:lvl1pPr>
            <a:lvl2pPr marL="742950" indent="-285750" defTabSz="485775">
              <a:spcBef>
                <a:spcPct val="20000"/>
              </a:spcBef>
              <a:buFont typeface="Arial" panose="020B0604020202020204" pitchFamily="34" charset="0"/>
              <a:buChar char="–"/>
              <a:defRPr sz="2900">
                <a:solidFill>
                  <a:schemeClr val="tx1"/>
                </a:solidFill>
                <a:latin typeface="Calibri" panose="020F0502020204030204" pitchFamily="34" charset="0"/>
              </a:defRPr>
            </a:lvl2pPr>
            <a:lvl3pPr marL="1143000" indent="-228600" defTabSz="485775">
              <a:spcBef>
                <a:spcPct val="20000"/>
              </a:spcBef>
              <a:buFont typeface="Arial" panose="020B0604020202020204" pitchFamily="34" charset="0"/>
              <a:buChar char="•"/>
              <a:defRPr sz="2500">
                <a:solidFill>
                  <a:schemeClr val="tx1"/>
                </a:solidFill>
                <a:latin typeface="Calibri" panose="020F0502020204030204" pitchFamily="34" charset="0"/>
              </a:defRPr>
            </a:lvl3pPr>
            <a:lvl4pPr marL="1600200" indent="-228600" defTabSz="485775">
              <a:spcBef>
                <a:spcPct val="20000"/>
              </a:spcBef>
              <a:buFont typeface="Arial" panose="020B0604020202020204" pitchFamily="34" charset="0"/>
              <a:buChar char="–"/>
              <a:defRPr sz="2100">
                <a:solidFill>
                  <a:schemeClr val="tx1"/>
                </a:solidFill>
                <a:latin typeface="Calibri" panose="020F0502020204030204" pitchFamily="34" charset="0"/>
              </a:defRPr>
            </a:lvl4pPr>
            <a:lvl5pPr marL="2057400" indent="-228600" defTabSz="485775">
              <a:spcBef>
                <a:spcPct val="20000"/>
              </a:spcBef>
              <a:buFont typeface="Arial" panose="020B0604020202020204" pitchFamily="34" charset="0"/>
              <a:buChar char="»"/>
              <a:defRPr sz="2100">
                <a:solidFill>
                  <a:schemeClr val="tx1"/>
                </a:solidFill>
                <a:latin typeface="Calibri" panose="020F0502020204030204" pitchFamily="34" charset="0"/>
              </a:defRPr>
            </a:lvl5pPr>
            <a:lvl6pPr marL="2514600" indent="-228600" defTabSz="485775" eaLnBrk="0" fontAlgn="base" hangingPunct="0">
              <a:spcBef>
                <a:spcPct val="20000"/>
              </a:spcBef>
              <a:spcAft>
                <a:spcPct val="0"/>
              </a:spcAft>
              <a:buFont typeface="Arial" panose="020B0604020202020204" pitchFamily="34" charset="0"/>
              <a:buChar char="»"/>
              <a:defRPr sz="2100">
                <a:solidFill>
                  <a:schemeClr val="tx1"/>
                </a:solidFill>
                <a:latin typeface="Calibri" panose="020F0502020204030204" pitchFamily="34" charset="0"/>
              </a:defRPr>
            </a:lvl6pPr>
            <a:lvl7pPr marL="2971800" indent="-228600" defTabSz="485775" eaLnBrk="0" fontAlgn="base" hangingPunct="0">
              <a:spcBef>
                <a:spcPct val="20000"/>
              </a:spcBef>
              <a:spcAft>
                <a:spcPct val="0"/>
              </a:spcAft>
              <a:buFont typeface="Arial" panose="020B0604020202020204" pitchFamily="34" charset="0"/>
              <a:buChar char="»"/>
              <a:defRPr sz="2100">
                <a:solidFill>
                  <a:schemeClr val="tx1"/>
                </a:solidFill>
                <a:latin typeface="Calibri" panose="020F0502020204030204" pitchFamily="34" charset="0"/>
              </a:defRPr>
            </a:lvl7pPr>
            <a:lvl8pPr marL="3429000" indent="-228600" defTabSz="485775" eaLnBrk="0" fontAlgn="base" hangingPunct="0">
              <a:spcBef>
                <a:spcPct val="20000"/>
              </a:spcBef>
              <a:spcAft>
                <a:spcPct val="0"/>
              </a:spcAft>
              <a:buFont typeface="Arial" panose="020B0604020202020204" pitchFamily="34" charset="0"/>
              <a:buChar char="»"/>
              <a:defRPr sz="2100">
                <a:solidFill>
                  <a:schemeClr val="tx1"/>
                </a:solidFill>
                <a:latin typeface="Calibri" panose="020F0502020204030204" pitchFamily="34" charset="0"/>
              </a:defRPr>
            </a:lvl8pPr>
            <a:lvl9pPr marL="3886200" indent="-228600" defTabSz="485775" eaLnBrk="0" fontAlgn="base" hangingPunct="0">
              <a:spcBef>
                <a:spcPct val="20000"/>
              </a:spcBef>
              <a:spcAft>
                <a:spcPct val="0"/>
              </a:spcAft>
              <a:buFont typeface="Arial" panose="020B0604020202020204" pitchFamily="34" charset="0"/>
              <a:buChar char="»"/>
              <a:defRPr sz="2100">
                <a:solidFill>
                  <a:schemeClr val="tx1"/>
                </a:solidFill>
                <a:latin typeface="Calibri" panose="020F0502020204030204" pitchFamily="34" charset="0"/>
              </a:defRPr>
            </a:lvl9pPr>
          </a:lstStyle>
          <a:p>
            <a:pPr eaLnBrk="1" hangingPunct="1">
              <a:lnSpc>
                <a:spcPct val="90000"/>
              </a:lnSpc>
              <a:spcBef>
                <a:spcPct val="0"/>
              </a:spcBef>
              <a:buFontTx/>
              <a:buNone/>
            </a:pPr>
            <a:r>
              <a:rPr lang="es-ES_tradnl" altLang="es-CL" sz="1600" dirty="0">
                <a:solidFill>
                  <a:srgbClr val="FFFFFF"/>
                </a:solidFill>
              </a:rPr>
              <a:t>Enero 2022</a:t>
            </a:r>
          </a:p>
        </p:txBody>
      </p:sp>
      <p:cxnSp>
        <p:nvCxnSpPr>
          <p:cNvPr id="27" name="Conector recto 26">
            <a:extLst>
              <a:ext uri="{FF2B5EF4-FFF2-40B4-BE49-F238E27FC236}">
                <a16:creationId xmlns:a16="http://schemas.microsoft.com/office/drawing/2014/main" xmlns="" id="{440591E2-424C-4FDC-BA6B-812C76349E13}"/>
              </a:ext>
            </a:extLst>
          </p:cNvPr>
          <p:cNvCxnSpPr/>
          <p:nvPr/>
        </p:nvCxnSpPr>
        <p:spPr>
          <a:xfrm>
            <a:off x="1665288" y="661988"/>
            <a:ext cx="0" cy="104457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8" name="Rectángulo 27">
            <a:extLst>
              <a:ext uri="{FF2B5EF4-FFF2-40B4-BE49-F238E27FC236}">
                <a16:creationId xmlns:a16="http://schemas.microsoft.com/office/drawing/2014/main" xmlns="" id="{7E219778-14D0-4308-947B-3D59053EADEF}"/>
              </a:ext>
            </a:extLst>
          </p:cNvPr>
          <p:cNvSpPr/>
          <p:nvPr/>
        </p:nvSpPr>
        <p:spPr>
          <a:xfrm>
            <a:off x="8339138" y="2874963"/>
            <a:ext cx="3349625" cy="738187"/>
          </a:xfrm>
          <a:prstGeom prst="rect">
            <a:avLst/>
          </a:prstGeom>
        </p:spPr>
        <p:txBody>
          <a:bodyPr>
            <a:spAutoFit/>
          </a:bodyPr>
          <a:lstStyle/>
          <a:p>
            <a:pPr marL="742950" lvl="1" indent="-285750" eaLnBrk="1" fontAlgn="auto" hangingPunct="1">
              <a:spcBef>
                <a:spcPts val="0"/>
              </a:spcBef>
              <a:spcAft>
                <a:spcPts val="0"/>
              </a:spcAft>
              <a:buClr>
                <a:srgbClr val="775749"/>
              </a:buClr>
              <a:buSzPct val="70000"/>
              <a:buFont typeface="Wingdings" panose="05000000000000000000" pitchFamily="2" charset="2"/>
              <a:buChar char="§"/>
              <a:defRPr/>
            </a:pPr>
            <a:r>
              <a:rPr lang="es-ES" sz="1350" kern="0" dirty="0">
                <a:latin typeface="+mn-lt"/>
                <a:cs typeface="Helvetica"/>
              </a:rPr>
              <a:t>PIB, inversión y exportaciones</a:t>
            </a:r>
          </a:p>
          <a:p>
            <a:pPr marL="742950" lvl="1" indent="-285750" eaLnBrk="1" fontAlgn="auto" hangingPunct="1">
              <a:spcBef>
                <a:spcPts val="0"/>
              </a:spcBef>
              <a:spcAft>
                <a:spcPts val="0"/>
              </a:spcAft>
              <a:buClr>
                <a:srgbClr val="775749"/>
              </a:buClr>
              <a:buSzPct val="70000"/>
              <a:buFont typeface="Wingdings" panose="05000000000000000000" pitchFamily="2" charset="2"/>
              <a:buChar char="§"/>
              <a:defRPr/>
            </a:pPr>
            <a:r>
              <a:rPr lang="es-ES" sz="1350" kern="0" dirty="0">
                <a:latin typeface="+mn-lt"/>
                <a:cs typeface="Helvetica"/>
              </a:rPr>
              <a:t>Aporte a ingresos fiscales</a:t>
            </a:r>
          </a:p>
          <a:p>
            <a:pPr marL="742950" lvl="1" indent="-285750" eaLnBrk="1" fontAlgn="auto" hangingPunct="1">
              <a:spcBef>
                <a:spcPts val="0"/>
              </a:spcBef>
              <a:spcAft>
                <a:spcPts val="0"/>
              </a:spcAft>
              <a:buClr>
                <a:srgbClr val="775749"/>
              </a:buClr>
              <a:buSzPct val="70000"/>
              <a:buFont typeface="Wingdings" panose="05000000000000000000" pitchFamily="2" charset="2"/>
              <a:buChar char="§"/>
              <a:defRPr/>
            </a:pPr>
            <a:r>
              <a:rPr lang="es-ES" sz="1350" kern="0" dirty="0">
                <a:latin typeface="+mn-lt"/>
                <a:cs typeface="Helvetica"/>
              </a:rPr>
              <a:t>Empleo y empresas proveedoras  </a:t>
            </a:r>
            <a:endParaRPr lang="es-CL" sz="1350" kern="0" dirty="0">
              <a:latin typeface="+mn-lt"/>
              <a:cs typeface="Helvetica"/>
            </a:endParaRPr>
          </a:p>
        </p:txBody>
      </p:sp>
      <p:sp>
        <p:nvSpPr>
          <p:cNvPr id="29" name="Rectángulo 28">
            <a:extLst>
              <a:ext uri="{FF2B5EF4-FFF2-40B4-BE49-F238E27FC236}">
                <a16:creationId xmlns:a16="http://schemas.microsoft.com/office/drawing/2014/main" xmlns="" id="{75DE0600-3BB8-4E50-A371-60C6B7C78E5E}"/>
              </a:ext>
            </a:extLst>
          </p:cNvPr>
          <p:cNvSpPr/>
          <p:nvPr/>
        </p:nvSpPr>
        <p:spPr>
          <a:xfrm>
            <a:off x="8307388" y="4198938"/>
            <a:ext cx="3570287" cy="300037"/>
          </a:xfrm>
          <a:prstGeom prst="rect">
            <a:avLst/>
          </a:prstGeom>
        </p:spPr>
        <p:txBody>
          <a:bodyPr>
            <a:spAutoFit/>
          </a:bodyPr>
          <a:lstStyle/>
          <a:p>
            <a:pPr marL="742950" lvl="1" indent="-285750" eaLnBrk="1" fontAlgn="auto" hangingPunct="1">
              <a:spcBef>
                <a:spcPts val="0"/>
              </a:spcBef>
              <a:spcAft>
                <a:spcPts val="0"/>
              </a:spcAft>
              <a:buClr>
                <a:srgbClr val="775749"/>
              </a:buClr>
              <a:buSzPct val="80000"/>
              <a:buFont typeface="Wingdings" panose="05000000000000000000" pitchFamily="2" charset="2"/>
              <a:buChar char="§"/>
              <a:defRPr/>
            </a:pPr>
            <a:r>
              <a:rPr lang="es-ES_tradnl" sz="1350" kern="0" dirty="0">
                <a:solidFill>
                  <a:srgbClr val="EEECE1">
                    <a:lumMod val="25000"/>
                  </a:srgbClr>
                </a:solidFill>
                <a:latin typeface="+mn-lt"/>
                <a:cs typeface="Helvetica"/>
              </a:rPr>
              <a:t>PIB, empleo y empresas proveedoras.</a:t>
            </a:r>
            <a:endParaRPr lang="es-CL" sz="1350" kern="0" dirty="0">
              <a:solidFill>
                <a:srgbClr val="EEECE1">
                  <a:lumMod val="25000"/>
                </a:srgbClr>
              </a:solidFill>
              <a:latin typeface="+mn-lt"/>
              <a:cs typeface="Helvetica"/>
            </a:endParaRPr>
          </a:p>
        </p:txBody>
      </p:sp>
      <p:sp>
        <p:nvSpPr>
          <p:cNvPr id="30" name="Rectángulo 29">
            <a:extLst>
              <a:ext uri="{FF2B5EF4-FFF2-40B4-BE49-F238E27FC236}">
                <a16:creationId xmlns:a16="http://schemas.microsoft.com/office/drawing/2014/main" xmlns="" id="{095B2FC4-BDD1-45AD-9F64-D0C11608A662}"/>
              </a:ext>
            </a:extLst>
          </p:cNvPr>
          <p:cNvSpPr/>
          <p:nvPr/>
        </p:nvSpPr>
        <p:spPr>
          <a:xfrm>
            <a:off x="8339138" y="4905375"/>
            <a:ext cx="3349625" cy="739775"/>
          </a:xfrm>
          <a:prstGeom prst="rect">
            <a:avLst/>
          </a:prstGeom>
        </p:spPr>
        <p:txBody>
          <a:bodyPr>
            <a:spAutoFit/>
          </a:bodyPr>
          <a:lstStyle/>
          <a:p>
            <a:pPr marL="742950" lvl="1" indent="-285750" eaLnBrk="1" fontAlgn="auto" hangingPunct="1">
              <a:spcBef>
                <a:spcPts val="0"/>
              </a:spcBef>
              <a:spcAft>
                <a:spcPts val="0"/>
              </a:spcAft>
              <a:buClr>
                <a:srgbClr val="775749"/>
              </a:buClr>
              <a:buSzPct val="80000"/>
              <a:buFont typeface="Wingdings" panose="05000000000000000000" pitchFamily="2" charset="2"/>
              <a:buChar char="§"/>
              <a:defRPr/>
            </a:pPr>
            <a:r>
              <a:rPr lang="es-ES_tradnl" sz="1350" kern="0" dirty="0">
                <a:solidFill>
                  <a:srgbClr val="EEECE1">
                    <a:lumMod val="25000"/>
                  </a:srgbClr>
                </a:solidFill>
                <a:latin typeface="+mn-lt"/>
                <a:cs typeface="Helvetica"/>
              </a:rPr>
              <a:t>Costos y productividad </a:t>
            </a:r>
          </a:p>
          <a:p>
            <a:pPr marL="742950" lvl="1" indent="-285750" eaLnBrk="1" fontAlgn="auto" hangingPunct="1">
              <a:spcBef>
                <a:spcPts val="0"/>
              </a:spcBef>
              <a:spcAft>
                <a:spcPts val="0"/>
              </a:spcAft>
              <a:buClr>
                <a:srgbClr val="775749"/>
              </a:buClr>
              <a:buSzPct val="80000"/>
              <a:buFont typeface="Wingdings" panose="05000000000000000000" pitchFamily="2" charset="2"/>
              <a:buChar char="§"/>
              <a:defRPr/>
            </a:pPr>
            <a:r>
              <a:rPr lang="es-ES_tradnl" sz="1350" kern="0" dirty="0">
                <a:solidFill>
                  <a:srgbClr val="EEECE1">
                    <a:lumMod val="25000"/>
                  </a:srgbClr>
                </a:solidFill>
                <a:latin typeface="+mn-lt"/>
                <a:cs typeface="Helvetica"/>
              </a:rPr>
              <a:t>Ley mineral, exploración e I+D+i</a:t>
            </a:r>
          </a:p>
          <a:p>
            <a:pPr marL="742950" lvl="1" indent="-285750" eaLnBrk="1" fontAlgn="auto" hangingPunct="1">
              <a:spcBef>
                <a:spcPts val="0"/>
              </a:spcBef>
              <a:spcAft>
                <a:spcPts val="0"/>
              </a:spcAft>
              <a:buClr>
                <a:srgbClr val="775749"/>
              </a:buClr>
              <a:buSzPct val="80000"/>
              <a:buFont typeface="Wingdings" panose="05000000000000000000" pitchFamily="2" charset="2"/>
              <a:buChar char="§"/>
              <a:defRPr/>
            </a:pPr>
            <a:r>
              <a:rPr lang="es-ES_tradnl" sz="1350" kern="0" dirty="0">
                <a:solidFill>
                  <a:srgbClr val="EEECE1">
                    <a:lumMod val="25000"/>
                  </a:srgbClr>
                </a:solidFill>
                <a:latin typeface="+mn-lt"/>
                <a:cs typeface="Helvetica"/>
              </a:rPr>
              <a:t>Emisión de </a:t>
            </a:r>
            <a:r>
              <a:rPr lang="es-ES_tradnl" sz="1350" kern="0" dirty="0" err="1">
                <a:solidFill>
                  <a:srgbClr val="EEECE1">
                    <a:lumMod val="25000"/>
                  </a:srgbClr>
                </a:solidFill>
                <a:latin typeface="+mn-lt"/>
                <a:cs typeface="Helvetica"/>
              </a:rPr>
              <a:t>GEI</a:t>
            </a:r>
            <a:endParaRPr lang="es-ES_tradnl" sz="1350" kern="0" dirty="0">
              <a:solidFill>
                <a:srgbClr val="EEECE1">
                  <a:lumMod val="25000"/>
                </a:srgbClr>
              </a:solidFill>
              <a:latin typeface="+mn-lt"/>
              <a:cs typeface="Helvetica"/>
            </a:endParaRPr>
          </a:p>
        </p:txBody>
      </p:sp>
      <p:pic>
        <p:nvPicPr>
          <p:cNvPr id="65557" name="Grupo 48">
            <a:extLst>
              <a:ext uri="{FF2B5EF4-FFF2-40B4-BE49-F238E27FC236}">
                <a16:creationId xmlns:a16="http://schemas.microsoft.com/office/drawing/2014/main" xmlns="" id="{F0E5CC24-C608-4771-9CD4-353DF62014B8}"/>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18300" y="558800"/>
            <a:ext cx="1511300" cy="61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Marcador de número de diapositiva 1">
            <a:extLst>
              <a:ext uri="{FF2B5EF4-FFF2-40B4-BE49-F238E27FC236}">
                <a16:creationId xmlns:a16="http://schemas.microsoft.com/office/drawing/2014/main" xmlns="" id="{9F0C3325-7064-4CF2-99AD-E345D66F0D00}"/>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881A02CE-7243-4017-8958-B54A94E10638}" type="slidenum">
              <a:rPr lang="es-ES_tradnl" altLang="es-CL" sz="1300">
                <a:solidFill>
                  <a:srgbClr val="705244"/>
                </a:solidFill>
                <a:latin typeface="Arial Black" panose="020B0A04020102020204" pitchFamily="34" charset="0"/>
              </a:rPr>
              <a:pPr/>
              <a:t>20</a:t>
            </a:fld>
            <a:endParaRPr lang="es-ES_tradnl" altLang="es-CL" sz="1300">
              <a:solidFill>
                <a:srgbClr val="705244"/>
              </a:solidFill>
              <a:latin typeface="Arial Black" panose="020B0A04020102020204" pitchFamily="34" charset="0"/>
            </a:endParaRPr>
          </a:p>
        </p:txBody>
      </p:sp>
      <p:sp>
        <p:nvSpPr>
          <p:cNvPr id="82947" name="Marcador de texto 4">
            <a:extLst>
              <a:ext uri="{FF2B5EF4-FFF2-40B4-BE49-F238E27FC236}">
                <a16:creationId xmlns:a16="http://schemas.microsoft.com/office/drawing/2014/main" xmlns="" id="{8EAEC582-F7F9-4673-B988-AB333AD58499}"/>
              </a:ext>
            </a:extLst>
          </p:cNvPr>
          <p:cNvSpPr>
            <a:spLocks noGrp="1" noChangeArrowheads="1"/>
          </p:cNvSpPr>
          <p:nvPr>
            <p:ph type="body" sz="quarter" idx="12"/>
          </p:nvPr>
        </p:nvSpPr>
        <p:spPr bwMode="auto">
          <a:xfrm>
            <a:off x="6308725" y="6488113"/>
            <a:ext cx="3559175"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MX" altLang="es-CL" dirty="0"/>
              <a:t>Consejo Minero a partir de información de </a:t>
            </a:r>
            <a:r>
              <a:rPr lang="es-MX" altLang="es-CL" dirty="0" err="1"/>
              <a:t>Cochilco</a:t>
            </a:r>
            <a:r>
              <a:rPr lang="es-MX" altLang="es-CL" dirty="0"/>
              <a:t> y la Reserva Federal de EE.UU., 2022. </a:t>
            </a:r>
          </a:p>
        </p:txBody>
      </p:sp>
      <p:sp>
        <p:nvSpPr>
          <p:cNvPr id="82948" name="Marcador de texto 2">
            <a:extLst>
              <a:ext uri="{FF2B5EF4-FFF2-40B4-BE49-F238E27FC236}">
                <a16:creationId xmlns:a16="http://schemas.microsoft.com/office/drawing/2014/main" xmlns="" id="{BE6FC272-8BFE-41F6-AF50-36B04E754A76}"/>
              </a:ext>
            </a:extLst>
          </p:cNvPr>
          <p:cNvSpPr>
            <a:spLocks noGrp="1" noChangeArrowheads="1"/>
          </p:cNvSpPr>
          <p:nvPr>
            <p:ph type="body" sz="quarter" idx="11"/>
          </p:nvPr>
        </p:nvSpPr>
        <p:spPr bwMode="auto">
          <a:xfrm>
            <a:off x="579438" y="6462713"/>
            <a:ext cx="4042258" cy="687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(1) Precio acumulado a abril.</a:t>
            </a:r>
          </a:p>
          <a:p>
            <a:pPr eaLnBrk="1" hangingPunct="1">
              <a:spcBef>
                <a:spcPct val="0"/>
              </a:spcBef>
            </a:pPr>
            <a:r>
              <a:rPr lang="es-ES_tradnl" altLang="es-CL" dirty="0"/>
              <a:t>(2) Precio real expresado en moneda de 2022 (acumulado a abril) de acuerdo al IPC de EE.UU.</a:t>
            </a:r>
          </a:p>
          <a:p>
            <a:pPr eaLnBrk="1" hangingPunct="1">
              <a:spcBef>
                <a:spcPct val="0"/>
              </a:spcBef>
            </a:pPr>
            <a:endParaRPr lang="es-ES_tradnl" altLang="es-CL" dirty="0"/>
          </a:p>
        </p:txBody>
      </p:sp>
      <p:pic>
        <p:nvPicPr>
          <p:cNvPr id="2" name="Imagen 1">
            <a:extLst>
              <a:ext uri="{FF2B5EF4-FFF2-40B4-BE49-F238E27FC236}">
                <a16:creationId xmlns:a16="http://schemas.microsoft.com/office/drawing/2014/main" xmlns="" id="{879005A5-7DCF-32E3-529A-5B82E6A72776}"/>
              </a:ext>
            </a:extLst>
          </p:cNvPr>
          <p:cNvPicPr>
            <a:picLocks noChangeAspect="1"/>
          </p:cNvPicPr>
          <p:nvPr/>
        </p:nvPicPr>
        <p:blipFill>
          <a:blip r:embed="rId3"/>
          <a:stretch>
            <a:fillRect/>
          </a:stretch>
        </p:blipFill>
        <p:spPr>
          <a:xfrm>
            <a:off x="0" y="0"/>
            <a:ext cx="11619983" cy="653547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Marcador de número de diapositiva 1">
            <a:extLst>
              <a:ext uri="{FF2B5EF4-FFF2-40B4-BE49-F238E27FC236}">
                <a16:creationId xmlns:a16="http://schemas.microsoft.com/office/drawing/2014/main" xmlns="" id="{1EA160EF-90BD-4C20-92F6-28C7AB13EB07}"/>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4701B4F2-8570-433C-8904-8FAF478840C0}" type="slidenum">
              <a:rPr lang="es-ES_tradnl" altLang="es-CL" sz="1300">
                <a:solidFill>
                  <a:srgbClr val="705244"/>
                </a:solidFill>
                <a:latin typeface="Arial Black" panose="020B0A04020102020204" pitchFamily="34" charset="0"/>
              </a:rPr>
              <a:pPr/>
              <a:t>21</a:t>
            </a:fld>
            <a:endParaRPr lang="es-ES_tradnl" altLang="es-CL" sz="1300">
              <a:solidFill>
                <a:srgbClr val="705244"/>
              </a:solidFill>
              <a:latin typeface="Arial Black" panose="020B0A04020102020204" pitchFamily="34" charset="0"/>
            </a:endParaRPr>
          </a:p>
        </p:txBody>
      </p:sp>
      <p:sp>
        <p:nvSpPr>
          <p:cNvPr id="84995" name="Marcador de texto 3">
            <a:extLst>
              <a:ext uri="{FF2B5EF4-FFF2-40B4-BE49-F238E27FC236}">
                <a16:creationId xmlns:a16="http://schemas.microsoft.com/office/drawing/2014/main" xmlns="" id="{C5CD8749-1948-430C-A7F0-AEB00A80CB00}"/>
              </a:ext>
            </a:extLst>
          </p:cNvPr>
          <p:cNvSpPr>
            <a:spLocks noGrp="1" noChangeArrowheads="1"/>
          </p:cNvSpPr>
          <p:nvPr>
            <p:ph type="body" sz="quarter" idx="12"/>
          </p:nvPr>
        </p:nvSpPr>
        <p:spPr bwMode="auto">
          <a:xfrm>
            <a:off x="6308725" y="6488113"/>
            <a:ext cx="3559175"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MX" altLang="es-CL" dirty="0"/>
              <a:t>Consejo Minero a partir de información de </a:t>
            </a:r>
            <a:r>
              <a:rPr lang="es-MX" altLang="es-CL" dirty="0" err="1"/>
              <a:t>Cochilco</a:t>
            </a:r>
            <a:r>
              <a:rPr lang="es-MX" altLang="es-CL" dirty="0"/>
              <a:t> y la Reserva Federal de EE.UU., 2022</a:t>
            </a:r>
            <a:r>
              <a:rPr lang="es-ES_tradnl" altLang="es-CL" dirty="0"/>
              <a:t>. </a:t>
            </a:r>
          </a:p>
          <a:p>
            <a:pPr eaLnBrk="1" hangingPunct="1">
              <a:spcBef>
                <a:spcPct val="0"/>
              </a:spcBef>
            </a:pPr>
            <a:endParaRPr lang="es-ES_tradnl" altLang="es-CL" dirty="0"/>
          </a:p>
        </p:txBody>
      </p:sp>
      <p:sp>
        <p:nvSpPr>
          <p:cNvPr id="12" name="Marcador de texto 2">
            <a:extLst>
              <a:ext uri="{FF2B5EF4-FFF2-40B4-BE49-F238E27FC236}">
                <a16:creationId xmlns:a16="http://schemas.microsoft.com/office/drawing/2014/main" xmlns="" id="{3613E6CC-00E3-4AA0-ACD7-ECE2810CF901}"/>
              </a:ext>
            </a:extLst>
          </p:cNvPr>
          <p:cNvSpPr>
            <a:spLocks noGrp="1" noChangeArrowheads="1"/>
          </p:cNvSpPr>
          <p:nvPr>
            <p:ph type="body" sz="quarter" idx="11"/>
          </p:nvPr>
        </p:nvSpPr>
        <p:spPr bwMode="auto">
          <a:xfrm>
            <a:off x="579438" y="6462713"/>
            <a:ext cx="4062136" cy="687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(1) Precio acumulado a abril.</a:t>
            </a:r>
          </a:p>
          <a:p>
            <a:pPr eaLnBrk="1" hangingPunct="1">
              <a:spcBef>
                <a:spcPct val="0"/>
              </a:spcBef>
            </a:pPr>
            <a:r>
              <a:rPr lang="es-ES_tradnl" altLang="es-CL" dirty="0"/>
              <a:t>(2) Precio real expresado en moneda de 2022 (acumulado a abril) de acuerdo al IPC de EE.UU.</a:t>
            </a:r>
          </a:p>
        </p:txBody>
      </p:sp>
      <p:pic>
        <p:nvPicPr>
          <p:cNvPr id="2" name="Imagen 1">
            <a:extLst>
              <a:ext uri="{FF2B5EF4-FFF2-40B4-BE49-F238E27FC236}">
                <a16:creationId xmlns:a16="http://schemas.microsoft.com/office/drawing/2014/main" xmlns="" id="{81436617-95AE-E736-A88A-0564A1A6DB24}"/>
              </a:ext>
            </a:extLst>
          </p:cNvPr>
          <p:cNvPicPr>
            <a:picLocks noChangeAspect="1"/>
          </p:cNvPicPr>
          <p:nvPr/>
        </p:nvPicPr>
        <p:blipFill>
          <a:blip r:embed="rId3"/>
          <a:stretch>
            <a:fillRect/>
          </a:stretch>
        </p:blipFill>
        <p:spPr>
          <a:xfrm>
            <a:off x="0" y="0"/>
            <a:ext cx="11869941" cy="6462320"/>
          </a:xfrm>
          <a:prstGeom prst="rect">
            <a:avLst/>
          </a:prstGeom>
        </p:spPr>
      </p:pic>
    </p:spTree>
    <p:extLst>
      <p:ext uri="{BB962C8B-B14F-4D97-AF65-F5344CB8AC3E}">
        <p14:creationId xmlns:p14="http://schemas.microsoft.com/office/powerpoint/2010/main" val="1346121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Marcador de número de diapositiva 1">
            <a:extLst>
              <a:ext uri="{FF2B5EF4-FFF2-40B4-BE49-F238E27FC236}">
                <a16:creationId xmlns:a16="http://schemas.microsoft.com/office/drawing/2014/main" xmlns="" id="{1EA160EF-90BD-4C20-92F6-28C7AB13EB07}"/>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4701B4F2-8570-433C-8904-8FAF478840C0}" type="slidenum">
              <a:rPr lang="es-ES_tradnl" altLang="es-CL" sz="1300">
                <a:solidFill>
                  <a:srgbClr val="705244"/>
                </a:solidFill>
                <a:latin typeface="Arial Black" panose="020B0A04020102020204" pitchFamily="34" charset="0"/>
              </a:rPr>
              <a:pPr/>
              <a:t>22</a:t>
            </a:fld>
            <a:endParaRPr lang="es-ES_tradnl" altLang="es-CL" sz="1300">
              <a:solidFill>
                <a:srgbClr val="705244"/>
              </a:solidFill>
              <a:latin typeface="Arial Black" panose="020B0A04020102020204" pitchFamily="34" charset="0"/>
            </a:endParaRPr>
          </a:p>
        </p:txBody>
      </p:sp>
      <p:sp>
        <p:nvSpPr>
          <p:cNvPr id="84995" name="Marcador de texto 3">
            <a:extLst>
              <a:ext uri="{FF2B5EF4-FFF2-40B4-BE49-F238E27FC236}">
                <a16:creationId xmlns:a16="http://schemas.microsoft.com/office/drawing/2014/main" xmlns="" id="{C5CD8749-1948-430C-A7F0-AEB00A80CB00}"/>
              </a:ext>
            </a:extLst>
          </p:cNvPr>
          <p:cNvSpPr>
            <a:spLocks noGrp="1" noChangeArrowheads="1"/>
          </p:cNvSpPr>
          <p:nvPr>
            <p:ph type="body" sz="quarter" idx="12"/>
          </p:nvPr>
        </p:nvSpPr>
        <p:spPr bwMode="auto">
          <a:xfrm>
            <a:off x="6308725" y="6488113"/>
            <a:ext cx="3559175"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MX" altLang="es-CL" dirty="0"/>
              <a:t>Consejo Minero a partir de información de </a:t>
            </a:r>
            <a:r>
              <a:rPr lang="es-MX" altLang="es-CL" dirty="0" err="1"/>
              <a:t>Cochilco</a:t>
            </a:r>
            <a:r>
              <a:rPr lang="es-MX" altLang="es-CL" dirty="0"/>
              <a:t> y la Reserva Federal de EE.UU., 2022</a:t>
            </a:r>
            <a:r>
              <a:rPr lang="es-ES_tradnl" altLang="es-CL" dirty="0"/>
              <a:t>. </a:t>
            </a:r>
          </a:p>
          <a:p>
            <a:pPr eaLnBrk="1" hangingPunct="1">
              <a:spcBef>
                <a:spcPct val="0"/>
              </a:spcBef>
            </a:pPr>
            <a:endParaRPr lang="es-ES_tradnl" altLang="es-CL" dirty="0"/>
          </a:p>
        </p:txBody>
      </p:sp>
      <p:sp>
        <p:nvSpPr>
          <p:cNvPr id="12" name="Marcador de texto 2">
            <a:extLst>
              <a:ext uri="{FF2B5EF4-FFF2-40B4-BE49-F238E27FC236}">
                <a16:creationId xmlns:a16="http://schemas.microsoft.com/office/drawing/2014/main" xmlns="" id="{3613E6CC-00E3-4AA0-ACD7-ECE2810CF901}"/>
              </a:ext>
            </a:extLst>
          </p:cNvPr>
          <p:cNvSpPr>
            <a:spLocks noGrp="1" noChangeArrowheads="1"/>
          </p:cNvSpPr>
          <p:nvPr>
            <p:ph type="body" sz="quarter" idx="11"/>
          </p:nvPr>
        </p:nvSpPr>
        <p:spPr bwMode="auto">
          <a:xfrm>
            <a:off x="579438" y="6462713"/>
            <a:ext cx="4062136" cy="687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(1) Precio acumulado a abril.</a:t>
            </a:r>
          </a:p>
          <a:p>
            <a:pPr eaLnBrk="1" hangingPunct="1">
              <a:spcBef>
                <a:spcPct val="0"/>
              </a:spcBef>
            </a:pPr>
            <a:r>
              <a:rPr lang="es-ES_tradnl" altLang="es-CL" dirty="0"/>
              <a:t>(2) Precio real expresado en moneda de 2022 (acumulado a abril) de acuerdo al IPC de EE.UU.</a:t>
            </a:r>
          </a:p>
        </p:txBody>
      </p:sp>
      <p:pic>
        <p:nvPicPr>
          <p:cNvPr id="2" name="Imagen 1">
            <a:extLst>
              <a:ext uri="{FF2B5EF4-FFF2-40B4-BE49-F238E27FC236}">
                <a16:creationId xmlns:a16="http://schemas.microsoft.com/office/drawing/2014/main" xmlns="" id="{25FDB0E6-C748-1740-909E-12ED56167416}"/>
              </a:ext>
            </a:extLst>
          </p:cNvPr>
          <p:cNvPicPr>
            <a:picLocks noChangeAspect="1"/>
          </p:cNvPicPr>
          <p:nvPr/>
        </p:nvPicPr>
        <p:blipFill>
          <a:blip r:embed="rId3"/>
          <a:stretch>
            <a:fillRect/>
          </a:stretch>
        </p:blipFill>
        <p:spPr>
          <a:xfrm>
            <a:off x="0" y="0"/>
            <a:ext cx="11516342" cy="607214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Marcador de número de diapositiva 1">
            <a:extLst>
              <a:ext uri="{FF2B5EF4-FFF2-40B4-BE49-F238E27FC236}">
                <a16:creationId xmlns:a16="http://schemas.microsoft.com/office/drawing/2014/main" xmlns="" id="{1EA160EF-90BD-4C20-92F6-28C7AB13EB07}"/>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4701B4F2-8570-433C-8904-8FAF478840C0}" type="slidenum">
              <a:rPr lang="es-ES_tradnl" altLang="es-CL" sz="1300">
                <a:solidFill>
                  <a:srgbClr val="705244"/>
                </a:solidFill>
                <a:latin typeface="Arial Black" panose="020B0A04020102020204" pitchFamily="34" charset="0"/>
              </a:rPr>
              <a:pPr/>
              <a:t>23</a:t>
            </a:fld>
            <a:endParaRPr lang="es-ES_tradnl" altLang="es-CL" sz="1300">
              <a:solidFill>
                <a:srgbClr val="705244"/>
              </a:solidFill>
              <a:latin typeface="Arial Black" panose="020B0A04020102020204" pitchFamily="34" charset="0"/>
            </a:endParaRPr>
          </a:p>
        </p:txBody>
      </p:sp>
      <p:sp>
        <p:nvSpPr>
          <p:cNvPr id="84995" name="Marcador de texto 3">
            <a:extLst>
              <a:ext uri="{FF2B5EF4-FFF2-40B4-BE49-F238E27FC236}">
                <a16:creationId xmlns:a16="http://schemas.microsoft.com/office/drawing/2014/main" xmlns="" id="{C5CD8749-1948-430C-A7F0-AEB00A80CB00}"/>
              </a:ext>
            </a:extLst>
          </p:cNvPr>
          <p:cNvSpPr>
            <a:spLocks noGrp="1" noChangeArrowheads="1"/>
          </p:cNvSpPr>
          <p:nvPr>
            <p:ph type="body" sz="quarter" idx="12"/>
          </p:nvPr>
        </p:nvSpPr>
        <p:spPr bwMode="auto">
          <a:xfrm>
            <a:off x="6308725" y="6488113"/>
            <a:ext cx="3559175"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MX" altLang="es-CL" dirty="0"/>
              <a:t>Consejo Minero a partir de información de </a:t>
            </a:r>
            <a:r>
              <a:rPr lang="es-MX" altLang="es-CL" dirty="0" err="1"/>
              <a:t>Cochilco</a:t>
            </a:r>
            <a:r>
              <a:rPr lang="es-MX" altLang="es-CL" dirty="0"/>
              <a:t> y la Reserva Federal de EE.UU., 2022</a:t>
            </a:r>
            <a:r>
              <a:rPr lang="es-ES_tradnl" altLang="es-CL" dirty="0"/>
              <a:t>. </a:t>
            </a:r>
          </a:p>
          <a:p>
            <a:pPr eaLnBrk="1" hangingPunct="1">
              <a:spcBef>
                <a:spcPct val="0"/>
              </a:spcBef>
            </a:pPr>
            <a:endParaRPr lang="es-ES_tradnl" altLang="es-CL" dirty="0"/>
          </a:p>
        </p:txBody>
      </p:sp>
      <p:sp>
        <p:nvSpPr>
          <p:cNvPr id="12" name="Marcador de texto 2">
            <a:extLst>
              <a:ext uri="{FF2B5EF4-FFF2-40B4-BE49-F238E27FC236}">
                <a16:creationId xmlns:a16="http://schemas.microsoft.com/office/drawing/2014/main" xmlns="" id="{3613E6CC-00E3-4AA0-ACD7-ECE2810CF901}"/>
              </a:ext>
            </a:extLst>
          </p:cNvPr>
          <p:cNvSpPr>
            <a:spLocks noGrp="1" noChangeArrowheads="1"/>
          </p:cNvSpPr>
          <p:nvPr>
            <p:ph type="body" sz="quarter" idx="11"/>
          </p:nvPr>
        </p:nvSpPr>
        <p:spPr bwMode="auto">
          <a:xfrm>
            <a:off x="579438" y="6462713"/>
            <a:ext cx="4062136" cy="687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(1) Precio acumulado a abril.</a:t>
            </a:r>
          </a:p>
          <a:p>
            <a:pPr eaLnBrk="1" hangingPunct="1">
              <a:spcBef>
                <a:spcPct val="0"/>
              </a:spcBef>
            </a:pPr>
            <a:r>
              <a:rPr lang="es-ES_tradnl" altLang="es-CL" dirty="0"/>
              <a:t>(2) Precio real expresado en moneda de 2022 (acumulado a abril) de acuerdo al IPC de EE.UU.</a:t>
            </a:r>
          </a:p>
        </p:txBody>
      </p:sp>
      <p:pic>
        <p:nvPicPr>
          <p:cNvPr id="2" name="Imagen 1">
            <a:extLst>
              <a:ext uri="{FF2B5EF4-FFF2-40B4-BE49-F238E27FC236}">
                <a16:creationId xmlns:a16="http://schemas.microsoft.com/office/drawing/2014/main" xmlns="" id="{DF3B77B1-B245-AE29-498B-3C7F00E9540E}"/>
              </a:ext>
            </a:extLst>
          </p:cNvPr>
          <p:cNvPicPr>
            <a:picLocks noChangeAspect="1"/>
          </p:cNvPicPr>
          <p:nvPr/>
        </p:nvPicPr>
        <p:blipFill>
          <a:blip r:embed="rId3"/>
          <a:stretch>
            <a:fillRect/>
          </a:stretch>
        </p:blipFill>
        <p:spPr>
          <a:xfrm>
            <a:off x="0" y="0"/>
            <a:ext cx="11473666" cy="6383065"/>
          </a:xfrm>
          <a:prstGeom prst="rect">
            <a:avLst/>
          </a:prstGeom>
        </p:spPr>
      </p:pic>
    </p:spTree>
    <p:extLst>
      <p:ext uri="{BB962C8B-B14F-4D97-AF65-F5344CB8AC3E}">
        <p14:creationId xmlns:p14="http://schemas.microsoft.com/office/powerpoint/2010/main" val="955586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Marcador de número de diapositiva 1">
            <a:extLst>
              <a:ext uri="{FF2B5EF4-FFF2-40B4-BE49-F238E27FC236}">
                <a16:creationId xmlns:a16="http://schemas.microsoft.com/office/drawing/2014/main" xmlns="" id="{1EA160EF-90BD-4C20-92F6-28C7AB13EB07}"/>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4701B4F2-8570-433C-8904-8FAF478840C0}" type="slidenum">
              <a:rPr lang="es-ES_tradnl" altLang="es-CL" sz="1300">
                <a:solidFill>
                  <a:srgbClr val="705244"/>
                </a:solidFill>
                <a:latin typeface="Arial Black" panose="020B0A04020102020204" pitchFamily="34" charset="0"/>
              </a:rPr>
              <a:pPr/>
              <a:t>24</a:t>
            </a:fld>
            <a:endParaRPr lang="es-ES_tradnl" altLang="es-CL" sz="1300">
              <a:solidFill>
                <a:srgbClr val="705244"/>
              </a:solidFill>
              <a:latin typeface="Arial Black" panose="020B0A04020102020204" pitchFamily="34" charset="0"/>
            </a:endParaRPr>
          </a:p>
        </p:txBody>
      </p:sp>
      <p:sp>
        <p:nvSpPr>
          <p:cNvPr id="84995" name="Marcador de texto 3">
            <a:extLst>
              <a:ext uri="{FF2B5EF4-FFF2-40B4-BE49-F238E27FC236}">
                <a16:creationId xmlns:a16="http://schemas.microsoft.com/office/drawing/2014/main" xmlns="" id="{C5CD8749-1948-430C-A7F0-AEB00A80CB00}"/>
              </a:ext>
            </a:extLst>
          </p:cNvPr>
          <p:cNvSpPr>
            <a:spLocks noGrp="1" noChangeArrowheads="1"/>
          </p:cNvSpPr>
          <p:nvPr>
            <p:ph type="body" sz="quarter" idx="12"/>
          </p:nvPr>
        </p:nvSpPr>
        <p:spPr bwMode="auto">
          <a:xfrm>
            <a:off x="6308725" y="6488113"/>
            <a:ext cx="3559175"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MX" altLang="es-CL" dirty="0"/>
              <a:t>Consejo Minero a partir de información de </a:t>
            </a:r>
            <a:r>
              <a:rPr lang="es-MX" altLang="es-CL" dirty="0" err="1"/>
              <a:t>Cochilco</a:t>
            </a:r>
            <a:r>
              <a:rPr lang="es-MX" altLang="es-CL" dirty="0"/>
              <a:t> y la Reserva Federal de EE.UU., 2022</a:t>
            </a:r>
            <a:r>
              <a:rPr lang="es-ES_tradnl" altLang="es-CL" dirty="0"/>
              <a:t>. </a:t>
            </a:r>
          </a:p>
          <a:p>
            <a:pPr eaLnBrk="1" hangingPunct="1">
              <a:spcBef>
                <a:spcPct val="0"/>
              </a:spcBef>
            </a:pPr>
            <a:endParaRPr lang="es-ES_tradnl" altLang="es-CL" dirty="0"/>
          </a:p>
        </p:txBody>
      </p:sp>
      <p:sp>
        <p:nvSpPr>
          <p:cNvPr id="12" name="Marcador de texto 2">
            <a:extLst>
              <a:ext uri="{FF2B5EF4-FFF2-40B4-BE49-F238E27FC236}">
                <a16:creationId xmlns:a16="http://schemas.microsoft.com/office/drawing/2014/main" xmlns="" id="{3613E6CC-00E3-4AA0-ACD7-ECE2810CF901}"/>
              </a:ext>
            </a:extLst>
          </p:cNvPr>
          <p:cNvSpPr>
            <a:spLocks noGrp="1" noChangeArrowheads="1"/>
          </p:cNvSpPr>
          <p:nvPr>
            <p:ph type="body" sz="quarter" idx="11"/>
          </p:nvPr>
        </p:nvSpPr>
        <p:spPr bwMode="auto">
          <a:xfrm>
            <a:off x="579438" y="6462713"/>
            <a:ext cx="4062136" cy="687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(1) Precio acumulado a abril.</a:t>
            </a:r>
          </a:p>
          <a:p>
            <a:pPr eaLnBrk="1" hangingPunct="1">
              <a:spcBef>
                <a:spcPct val="0"/>
              </a:spcBef>
            </a:pPr>
            <a:r>
              <a:rPr lang="es-ES_tradnl" altLang="es-CL" dirty="0"/>
              <a:t>(2) Precio real expresado en moneda de 2022 (acumulado a abril) de acuerdo al IPC de EE.UU.</a:t>
            </a:r>
          </a:p>
        </p:txBody>
      </p:sp>
      <p:pic>
        <p:nvPicPr>
          <p:cNvPr id="2" name="Imagen 1">
            <a:extLst>
              <a:ext uri="{FF2B5EF4-FFF2-40B4-BE49-F238E27FC236}">
                <a16:creationId xmlns:a16="http://schemas.microsoft.com/office/drawing/2014/main" xmlns="" id="{C7DF7D4F-A367-816F-2130-641451FBDDED}"/>
              </a:ext>
            </a:extLst>
          </p:cNvPr>
          <p:cNvPicPr>
            <a:picLocks noChangeAspect="1"/>
          </p:cNvPicPr>
          <p:nvPr/>
        </p:nvPicPr>
        <p:blipFill>
          <a:blip r:embed="rId3"/>
          <a:stretch>
            <a:fillRect/>
          </a:stretch>
        </p:blipFill>
        <p:spPr>
          <a:xfrm>
            <a:off x="0" y="0"/>
            <a:ext cx="11723624" cy="6450127"/>
          </a:xfrm>
          <a:prstGeom prst="rect">
            <a:avLst/>
          </a:prstGeom>
        </p:spPr>
      </p:pic>
    </p:spTree>
    <p:extLst>
      <p:ext uri="{BB962C8B-B14F-4D97-AF65-F5344CB8AC3E}">
        <p14:creationId xmlns:p14="http://schemas.microsoft.com/office/powerpoint/2010/main" val="87575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xmlns="" id="{47B64568-8711-4068-A298-B2DA0A6BC817}"/>
              </a:ext>
            </a:extLst>
          </p:cNvPr>
          <p:cNvSpPr/>
          <p:nvPr/>
        </p:nvSpPr>
        <p:spPr>
          <a:xfrm>
            <a:off x="0" y="0"/>
            <a:ext cx="12995275" cy="7307263"/>
          </a:xfrm>
          <a:prstGeom prst="rect">
            <a:avLst/>
          </a:prstGeom>
          <a:solidFill>
            <a:schemeClr val="tx1">
              <a:lumMod val="75000"/>
              <a:lumOff val="25000"/>
              <a:alpha val="25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974293" eaLnBrk="1" fontAlgn="auto" hangingPunct="1">
              <a:spcBef>
                <a:spcPts val="0"/>
              </a:spcBef>
              <a:spcAft>
                <a:spcPts val="0"/>
              </a:spcAft>
              <a:defRPr/>
            </a:pPr>
            <a:endParaRPr lang="es-ES" sz="1918">
              <a:solidFill>
                <a:prstClr val="white"/>
              </a:solidFill>
            </a:endParaRPr>
          </a:p>
        </p:txBody>
      </p:sp>
      <p:pic>
        <p:nvPicPr>
          <p:cNvPr id="88067" name="Imagen 4" descr="template_sinfondo.png">
            <a:extLst>
              <a:ext uri="{FF2B5EF4-FFF2-40B4-BE49-F238E27FC236}">
                <a16:creationId xmlns:a16="http://schemas.microsoft.com/office/drawing/2014/main" xmlns="" id="{88357EFF-597F-4FA7-ABF2-57FB6C6277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2788" y="0"/>
            <a:ext cx="9742487" cy="730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xmlns="" id="{4162FDCA-EC49-496E-83A6-5ADEF1A88158}"/>
              </a:ext>
            </a:extLst>
          </p:cNvPr>
          <p:cNvSpPr/>
          <p:nvPr/>
        </p:nvSpPr>
        <p:spPr>
          <a:xfrm>
            <a:off x="8447088" y="1562100"/>
            <a:ext cx="3032125" cy="858838"/>
          </a:xfrm>
          <a:prstGeom prst="rect">
            <a:avLst/>
          </a:prstGeom>
        </p:spPr>
        <p:txBody>
          <a:bodyPr>
            <a:spAutoFit/>
          </a:bodyPr>
          <a:lstStyle/>
          <a:p>
            <a:pPr defTabSz="487147" eaLnBrk="1" fontAlgn="auto" hangingPunct="1">
              <a:lnSpc>
                <a:spcPct val="90000"/>
              </a:lnSpc>
              <a:spcBef>
                <a:spcPts val="0"/>
              </a:spcBef>
              <a:spcAft>
                <a:spcPts val="0"/>
              </a:spcAft>
              <a:defRPr/>
            </a:pPr>
            <a:r>
              <a:rPr lang="es-ES_tradnl" sz="2770" b="1" dirty="0">
                <a:solidFill>
                  <a:prstClr val="white"/>
                </a:solidFill>
                <a:latin typeface="Calibri"/>
              </a:rPr>
              <a:t>Producción minera en Chile</a:t>
            </a:r>
          </a:p>
        </p:txBody>
      </p:sp>
      <p:sp>
        <p:nvSpPr>
          <p:cNvPr id="88069" name="1 Marcador de número de diapositiva">
            <a:extLst>
              <a:ext uri="{FF2B5EF4-FFF2-40B4-BE49-F238E27FC236}">
                <a16:creationId xmlns:a16="http://schemas.microsoft.com/office/drawing/2014/main" xmlns="" id="{DCE17716-1D85-47DC-8A75-29BE17CDC44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138">
              <a:spcBef>
                <a:spcPct val="20000"/>
              </a:spcBef>
              <a:buFont typeface="Arial" panose="020B0604020202020204" pitchFamily="34" charset="0"/>
              <a:buChar char="•"/>
              <a:defRPr sz="3400">
                <a:solidFill>
                  <a:schemeClr val="tx1"/>
                </a:solidFill>
                <a:latin typeface="Calibri" panose="020F0502020204030204" pitchFamily="34" charset="0"/>
              </a:defRPr>
            </a:lvl1pPr>
            <a:lvl2pPr marL="742950" indent="-285750" defTabSz="973138">
              <a:spcBef>
                <a:spcPct val="20000"/>
              </a:spcBef>
              <a:buFont typeface="Arial" panose="020B0604020202020204" pitchFamily="34" charset="0"/>
              <a:buChar char="–"/>
              <a:defRPr sz="2900">
                <a:solidFill>
                  <a:schemeClr val="tx1"/>
                </a:solidFill>
                <a:latin typeface="Calibri" panose="020F0502020204030204" pitchFamily="34" charset="0"/>
              </a:defRPr>
            </a:lvl2pPr>
            <a:lvl3pPr marL="1143000" indent="-228600" defTabSz="973138">
              <a:spcBef>
                <a:spcPct val="20000"/>
              </a:spcBef>
              <a:buFont typeface="Arial" panose="020B0604020202020204" pitchFamily="34" charset="0"/>
              <a:buChar char="•"/>
              <a:defRPr sz="2500">
                <a:solidFill>
                  <a:schemeClr val="tx1"/>
                </a:solidFill>
                <a:latin typeface="Calibri" panose="020F0502020204030204" pitchFamily="34" charset="0"/>
              </a:defRPr>
            </a:lvl3pPr>
            <a:lvl4pPr marL="1600200" indent="-228600" defTabSz="973138">
              <a:spcBef>
                <a:spcPct val="20000"/>
              </a:spcBef>
              <a:buFont typeface="Arial" panose="020B0604020202020204" pitchFamily="34" charset="0"/>
              <a:buChar char="–"/>
              <a:defRPr sz="2100">
                <a:solidFill>
                  <a:schemeClr val="tx1"/>
                </a:solidFill>
                <a:latin typeface="Calibri" panose="020F0502020204030204" pitchFamily="34" charset="0"/>
              </a:defRPr>
            </a:lvl4pPr>
            <a:lvl5pPr marL="2057400" indent="-228600" defTabSz="973138">
              <a:spcBef>
                <a:spcPct val="20000"/>
              </a:spcBef>
              <a:buFont typeface="Arial" panose="020B0604020202020204" pitchFamily="34" charset="0"/>
              <a:buChar char="»"/>
              <a:defRPr sz="2100">
                <a:solidFill>
                  <a:schemeClr val="tx1"/>
                </a:solidFill>
                <a:latin typeface="Calibri" panose="020F0502020204030204" pitchFamily="34" charset="0"/>
              </a:defRPr>
            </a:lvl5pPr>
            <a:lvl6pPr marL="2514600" indent="-228600" defTabSz="973138" eaLnBrk="0" fontAlgn="base" hangingPunct="0">
              <a:spcBef>
                <a:spcPct val="20000"/>
              </a:spcBef>
              <a:spcAft>
                <a:spcPct val="0"/>
              </a:spcAft>
              <a:buFont typeface="Arial" panose="020B0604020202020204" pitchFamily="34" charset="0"/>
              <a:buChar char="»"/>
              <a:defRPr sz="2100">
                <a:solidFill>
                  <a:schemeClr val="tx1"/>
                </a:solidFill>
                <a:latin typeface="Calibri" panose="020F0502020204030204" pitchFamily="34" charset="0"/>
              </a:defRPr>
            </a:lvl6pPr>
            <a:lvl7pPr marL="2971800" indent="-228600" defTabSz="973138" eaLnBrk="0" fontAlgn="base" hangingPunct="0">
              <a:spcBef>
                <a:spcPct val="20000"/>
              </a:spcBef>
              <a:spcAft>
                <a:spcPct val="0"/>
              </a:spcAft>
              <a:buFont typeface="Arial" panose="020B0604020202020204" pitchFamily="34" charset="0"/>
              <a:buChar char="»"/>
              <a:defRPr sz="2100">
                <a:solidFill>
                  <a:schemeClr val="tx1"/>
                </a:solidFill>
                <a:latin typeface="Calibri" panose="020F0502020204030204" pitchFamily="34" charset="0"/>
              </a:defRPr>
            </a:lvl7pPr>
            <a:lvl8pPr marL="3429000" indent="-228600" defTabSz="973138" eaLnBrk="0" fontAlgn="base" hangingPunct="0">
              <a:spcBef>
                <a:spcPct val="20000"/>
              </a:spcBef>
              <a:spcAft>
                <a:spcPct val="0"/>
              </a:spcAft>
              <a:buFont typeface="Arial" panose="020B0604020202020204" pitchFamily="34" charset="0"/>
              <a:buChar char="»"/>
              <a:defRPr sz="2100">
                <a:solidFill>
                  <a:schemeClr val="tx1"/>
                </a:solidFill>
                <a:latin typeface="Calibri" panose="020F0502020204030204" pitchFamily="34" charset="0"/>
              </a:defRPr>
            </a:lvl8pPr>
            <a:lvl9pPr marL="3886200" indent="-228600" defTabSz="973138" eaLnBrk="0" fontAlgn="base" hangingPunct="0">
              <a:spcBef>
                <a:spcPct val="20000"/>
              </a:spcBef>
              <a:spcAft>
                <a:spcPct val="0"/>
              </a:spcAft>
              <a:buFont typeface="Arial" panose="020B0604020202020204" pitchFamily="34" charset="0"/>
              <a:buChar char="»"/>
              <a:defRPr sz="2100">
                <a:solidFill>
                  <a:schemeClr val="tx1"/>
                </a:solidFill>
                <a:latin typeface="Calibri" panose="020F0502020204030204" pitchFamily="34" charset="0"/>
              </a:defRPr>
            </a:lvl9pPr>
          </a:lstStyle>
          <a:p>
            <a:pPr>
              <a:spcBef>
                <a:spcPct val="0"/>
              </a:spcBef>
              <a:buFontTx/>
              <a:buNone/>
            </a:pPr>
            <a:fld id="{78A96C81-2FED-4F60-A91F-D339738096A8}" type="slidenum">
              <a:rPr lang="es-CL" altLang="es-CL" sz="1200">
                <a:solidFill>
                  <a:srgbClr val="898989"/>
                </a:solidFill>
              </a:rPr>
              <a:pPr>
                <a:spcBef>
                  <a:spcPct val="0"/>
                </a:spcBef>
                <a:buFontTx/>
                <a:buNone/>
              </a:pPr>
              <a:t>25</a:t>
            </a:fld>
            <a:endParaRPr lang="es-CL" altLang="es-CL" sz="1200">
              <a:solidFill>
                <a:srgbClr val="898989"/>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Marcador de número de diapositiva 1">
            <a:extLst>
              <a:ext uri="{FF2B5EF4-FFF2-40B4-BE49-F238E27FC236}">
                <a16:creationId xmlns:a16="http://schemas.microsoft.com/office/drawing/2014/main" xmlns="" id="{BB6D16D9-F2C0-4647-9DE5-DD6C174F61FC}"/>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B26DF22F-6B2E-44A7-BDE9-5376B1C555AA}" type="slidenum">
              <a:rPr lang="es-ES_tradnl" altLang="es-CL" sz="1300">
                <a:solidFill>
                  <a:srgbClr val="2C404E"/>
                </a:solidFill>
                <a:latin typeface="Arial Black" panose="020B0A04020102020204" pitchFamily="34" charset="0"/>
              </a:rPr>
              <a:pPr/>
              <a:t>26</a:t>
            </a:fld>
            <a:endParaRPr lang="es-ES_tradnl" altLang="es-CL" sz="1300">
              <a:solidFill>
                <a:srgbClr val="2C404E"/>
              </a:solidFill>
              <a:latin typeface="Arial Black" panose="020B0A04020102020204" pitchFamily="34" charset="0"/>
            </a:endParaRPr>
          </a:p>
        </p:txBody>
      </p:sp>
      <p:sp>
        <p:nvSpPr>
          <p:cNvPr id="89091" name="Marcador de texto 2">
            <a:extLst>
              <a:ext uri="{FF2B5EF4-FFF2-40B4-BE49-F238E27FC236}">
                <a16:creationId xmlns:a16="http://schemas.microsoft.com/office/drawing/2014/main" xmlns="" id="{D1E60AF3-6639-49A1-881D-2503647765D1}"/>
              </a:ext>
            </a:extLst>
          </p:cNvPr>
          <p:cNvSpPr>
            <a:spLocks noGrp="1" noChangeArrowheads="1"/>
          </p:cNvSpPr>
          <p:nvPr>
            <p:ph type="body" sz="quarter" idx="12"/>
          </p:nvPr>
        </p:nvSpPr>
        <p:spPr bwMode="auto">
          <a:xfrm>
            <a:off x="6308725" y="6488113"/>
            <a:ext cx="3559175"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 </a:t>
            </a:r>
            <a:r>
              <a:rPr lang="es-ES_tradnl" altLang="es-CL" dirty="0" err="1"/>
              <a:t>Cochilco</a:t>
            </a:r>
            <a:r>
              <a:rPr lang="es-ES_tradnl" altLang="es-CL" dirty="0"/>
              <a:t>, 2022. </a:t>
            </a:r>
          </a:p>
          <a:p>
            <a:pPr eaLnBrk="1" hangingPunct="1">
              <a:spcBef>
                <a:spcPct val="0"/>
              </a:spcBef>
            </a:pPr>
            <a:endParaRPr lang="es-ES_tradnl" altLang="es-CL" dirty="0"/>
          </a:p>
        </p:txBody>
      </p:sp>
      <p:sp>
        <p:nvSpPr>
          <p:cNvPr id="6" name="Marcador de texto 2">
            <a:extLst>
              <a:ext uri="{FF2B5EF4-FFF2-40B4-BE49-F238E27FC236}">
                <a16:creationId xmlns:a16="http://schemas.microsoft.com/office/drawing/2014/main" xmlns="" id="{ED956462-30FD-4BDC-BB4B-E23F05B8D4F0}"/>
              </a:ext>
            </a:extLst>
          </p:cNvPr>
          <p:cNvSpPr txBox="1">
            <a:spLocks noChangeArrowheads="1"/>
          </p:cNvSpPr>
          <p:nvPr/>
        </p:nvSpPr>
        <p:spPr bwMode="auto">
          <a:xfrm>
            <a:off x="579437" y="6462713"/>
            <a:ext cx="4022379" cy="6873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defTabSz="973138" eaLnBrk="1" hangingPunct="1">
              <a:lnSpc>
                <a:spcPct val="95000"/>
              </a:lnSpc>
              <a:buFont typeface="Arial" panose="020B0604020202020204" pitchFamily="34" charset="0"/>
              <a:buNone/>
              <a:defRPr sz="1300" b="0">
                <a:solidFill>
                  <a:srgbClr val="262626"/>
                </a:solidFill>
                <a:latin typeface="+mn-lt"/>
              </a:defRPr>
            </a:lvl1pPr>
            <a:lvl2pPr marL="730250" indent="-242888" defTabSz="973138">
              <a:lnSpc>
                <a:spcPct val="90000"/>
              </a:lnSpc>
              <a:spcBef>
                <a:spcPts val="538"/>
              </a:spcBef>
              <a:buFont typeface="Arial" panose="020B0604020202020204" pitchFamily="34" charset="0"/>
              <a:buChar char="•"/>
              <a:defRPr sz="2500">
                <a:latin typeface="+mn-lt"/>
              </a:defRPr>
            </a:lvl2pPr>
            <a:lvl3pPr marL="1217613" indent="-242888" defTabSz="973138">
              <a:lnSpc>
                <a:spcPct val="90000"/>
              </a:lnSpc>
              <a:spcBef>
                <a:spcPts val="538"/>
              </a:spcBef>
              <a:buFont typeface="Arial" panose="020B0604020202020204" pitchFamily="34" charset="0"/>
              <a:buChar char="•"/>
              <a:defRPr sz="2100">
                <a:latin typeface="+mn-lt"/>
              </a:defRPr>
            </a:lvl3pPr>
            <a:lvl4pPr marL="1704975" indent="-242888" defTabSz="973138">
              <a:lnSpc>
                <a:spcPct val="90000"/>
              </a:lnSpc>
              <a:spcBef>
                <a:spcPts val="538"/>
              </a:spcBef>
              <a:buFont typeface="Arial" panose="020B0604020202020204" pitchFamily="34" charset="0"/>
              <a:buChar char="•"/>
              <a:defRPr sz="1900">
                <a:latin typeface="+mn-lt"/>
              </a:defRPr>
            </a:lvl4pPr>
            <a:lvl5pPr marL="2190750" indent="-242888" defTabSz="973138">
              <a:lnSpc>
                <a:spcPct val="90000"/>
              </a:lnSpc>
              <a:spcBef>
                <a:spcPts val="538"/>
              </a:spcBef>
              <a:buFont typeface="Arial" panose="020B0604020202020204" pitchFamily="34" charset="0"/>
              <a:buChar char="•"/>
              <a:defRPr sz="1900">
                <a:latin typeface="+mn-lt"/>
              </a:defRPr>
            </a:lvl5pPr>
            <a:lvl6pPr marL="2679306" indent="-243573" defTabSz="974293">
              <a:lnSpc>
                <a:spcPct val="90000"/>
              </a:lnSpc>
              <a:spcBef>
                <a:spcPts val="533"/>
              </a:spcBef>
              <a:buFont typeface="Arial" panose="020B0604020202020204" pitchFamily="34" charset="0"/>
              <a:buChar char="•"/>
              <a:defRPr sz="1918">
                <a:latin typeface="+mn-lt"/>
              </a:defRPr>
            </a:lvl6pPr>
            <a:lvl7pPr marL="3166453" indent="-243573" defTabSz="974293">
              <a:lnSpc>
                <a:spcPct val="90000"/>
              </a:lnSpc>
              <a:spcBef>
                <a:spcPts val="533"/>
              </a:spcBef>
              <a:buFont typeface="Arial" panose="020B0604020202020204" pitchFamily="34" charset="0"/>
              <a:buChar char="•"/>
              <a:defRPr sz="1918">
                <a:latin typeface="+mn-lt"/>
              </a:defRPr>
            </a:lvl7pPr>
            <a:lvl8pPr marL="3653600" indent="-243573" defTabSz="974293">
              <a:lnSpc>
                <a:spcPct val="90000"/>
              </a:lnSpc>
              <a:spcBef>
                <a:spcPts val="533"/>
              </a:spcBef>
              <a:buFont typeface="Arial" panose="020B0604020202020204" pitchFamily="34" charset="0"/>
              <a:buChar char="•"/>
              <a:defRPr sz="1918">
                <a:latin typeface="+mn-lt"/>
              </a:defRPr>
            </a:lvl8pPr>
            <a:lvl9pPr marL="4140746" indent="-243573" defTabSz="974293">
              <a:lnSpc>
                <a:spcPct val="90000"/>
              </a:lnSpc>
              <a:spcBef>
                <a:spcPts val="533"/>
              </a:spcBef>
              <a:buFont typeface="Arial" panose="020B0604020202020204" pitchFamily="34" charset="0"/>
              <a:buChar char="•"/>
              <a:defRPr sz="1918">
                <a:latin typeface="+mn-lt"/>
              </a:defRPr>
            </a:lvl9pPr>
          </a:lstStyle>
          <a:p>
            <a:pPr eaLnBrk="1" hangingPunct="1">
              <a:spcBef>
                <a:spcPct val="0"/>
              </a:spcBef>
            </a:pPr>
            <a:r>
              <a:rPr lang="es-ES_tradnl" altLang="es-CL" dirty="0"/>
              <a:t>(1) Producción acumulada a marzo.</a:t>
            </a:r>
          </a:p>
          <a:p>
            <a:pPr eaLnBrk="1" hangingPunct="1">
              <a:spcBef>
                <a:spcPct val="0"/>
              </a:spcBef>
            </a:pPr>
            <a:r>
              <a:rPr lang="es-ES_tradnl" altLang="es-CL" dirty="0"/>
              <a:t>(2) </a:t>
            </a:r>
            <a:r>
              <a:rPr lang="es-MX" altLang="es-CL" dirty="0"/>
              <a:t>Producción de concentrado calculada como cobre de mina menos cobre de fundición y menos cátodos SX-EW.</a:t>
            </a:r>
            <a:endParaRPr lang="es-ES_tradnl" altLang="es-CL" dirty="0"/>
          </a:p>
        </p:txBody>
      </p:sp>
      <p:pic>
        <p:nvPicPr>
          <p:cNvPr id="2" name="Imagen 1">
            <a:extLst>
              <a:ext uri="{FF2B5EF4-FFF2-40B4-BE49-F238E27FC236}">
                <a16:creationId xmlns:a16="http://schemas.microsoft.com/office/drawing/2014/main" xmlns="" id="{C57A6C3E-343D-B5E2-619F-0B57211557B8}"/>
              </a:ext>
            </a:extLst>
          </p:cNvPr>
          <p:cNvPicPr>
            <a:picLocks noChangeAspect="1"/>
          </p:cNvPicPr>
          <p:nvPr/>
        </p:nvPicPr>
        <p:blipFill>
          <a:blip r:embed="rId3"/>
          <a:stretch>
            <a:fillRect/>
          </a:stretch>
        </p:blipFill>
        <p:spPr>
          <a:xfrm>
            <a:off x="0" y="0"/>
            <a:ext cx="11546825" cy="616359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Marcador de número de diapositiva 1">
            <a:extLst>
              <a:ext uri="{FF2B5EF4-FFF2-40B4-BE49-F238E27FC236}">
                <a16:creationId xmlns:a16="http://schemas.microsoft.com/office/drawing/2014/main" xmlns="" id="{C73AD580-E165-4543-A468-04BAB736C492}"/>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D8EBB848-8070-46E1-ABA7-D164DC6871E3}" type="slidenum">
              <a:rPr lang="es-ES_tradnl" altLang="es-CL" sz="1300">
                <a:solidFill>
                  <a:srgbClr val="2C404E"/>
                </a:solidFill>
                <a:latin typeface="Arial Black" panose="020B0A04020102020204" pitchFamily="34" charset="0"/>
              </a:rPr>
              <a:pPr/>
              <a:t>27</a:t>
            </a:fld>
            <a:endParaRPr lang="es-ES_tradnl" altLang="es-CL" sz="1300">
              <a:solidFill>
                <a:srgbClr val="2C404E"/>
              </a:solidFill>
              <a:latin typeface="Arial Black" panose="020B0A04020102020204" pitchFamily="34" charset="0"/>
            </a:endParaRPr>
          </a:p>
        </p:txBody>
      </p:sp>
      <p:sp>
        <p:nvSpPr>
          <p:cNvPr id="90115" name="Marcador de texto 2">
            <a:extLst>
              <a:ext uri="{FF2B5EF4-FFF2-40B4-BE49-F238E27FC236}">
                <a16:creationId xmlns:a16="http://schemas.microsoft.com/office/drawing/2014/main" xmlns="" id="{52ADF15F-59D1-4CD7-8B7D-F7BA683DF9C3}"/>
              </a:ext>
            </a:extLst>
          </p:cNvPr>
          <p:cNvSpPr>
            <a:spLocks noGrp="1" noChangeArrowheads="1"/>
          </p:cNvSpPr>
          <p:nvPr>
            <p:ph type="body" sz="quarter" idx="12"/>
          </p:nvPr>
        </p:nvSpPr>
        <p:spPr bwMode="auto">
          <a:xfrm>
            <a:off x="6308725" y="6472238"/>
            <a:ext cx="3559175"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 </a:t>
            </a:r>
            <a:r>
              <a:rPr lang="es-ES_tradnl" altLang="es-CL" dirty="0" err="1"/>
              <a:t>Cochilco</a:t>
            </a:r>
            <a:r>
              <a:rPr lang="es-ES_tradnl" altLang="es-CL" dirty="0"/>
              <a:t>, 2022. </a:t>
            </a:r>
          </a:p>
          <a:p>
            <a:pPr eaLnBrk="1" hangingPunct="1">
              <a:spcBef>
                <a:spcPct val="0"/>
              </a:spcBef>
            </a:pPr>
            <a:endParaRPr lang="es-ES_tradnl" altLang="es-CL" dirty="0"/>
          </a:p>
        </p:txBody>
      </p:sp>
      <p:sp>
        <p:nvSpPr>
          <p:cNvPr id="3" name="Marcador de texto 2">
            <a:extLst>
              <a:ext uri="{FF2B5EF4-FFF2-40B4-BE49-F238E27FC236}">
                <a16:creationId xmlns:a16="http://schemas.microsoft.com/office/drawing/2014/main" xmlns="" id="{5F948D53-F091-4EE0-86E9-901B6AA34453}"/>
              </a:ext>
            </a:extLst>
          </p:cNvPr>
          <p:cNvSpPr txBox="1">
            <a:spLocks noChangeArrowheads="1"/>
          </p:cNvSpPr>
          <p:nvPr/>
        </p:nvSpPr>
        <p:spPr bwMode="auto">
          <a:xfrm>
            <a:off x="579438" y="6462713"/>
            <a:ext cx="4797632" cy="844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defTabSz="973138" eaLnBrk="1" hangingPunct="1">
              <a:lnSpc>
                <a:spcPct val="95000"/>
              </a:lnSpc>
              <a:buFont typeface="Arial" panose="020B0604020202020204" pitchFamily="34" charset="0"/>
              <a:buNone/>
              <a:defRPr sz="1300" b="0">
                <a:solidFill>
                  <a:srgbClr val="262626"/>
                </a:solidFill>
                <a:latin typeface="+mn-lt"/>
              </a:defRPr>
            </a:lvl1pPr>
            <a:lvl2pPr marL="730250" indent="-242888" defTabSz="973138">
              <a:lnSpc>
                <a:spcPct val="90000"/>
              </a:lnSpc>
              <a:spcBef>
                <a:spcPts val="538"/>
              </a:spcBef>
              <a:buFont typeface="Arial" panose="020B0604020202020204" pitchFamily="34" charset="0"/>
              <a:buChar char="•"/>
              <a:defRPr sz="2500">
                <a:latin typeface="+mn-lt"/>
              </a:defRPr>
            </a:lvl2pPr>
            <a:lvl3pPr marL="1217613" indent="-242888" defTabSz="973138">
              <a:lnSpc>
                <a:spcPct val="90000"/>
              </a:lnSpc>
              <a:spcBef>
                <a:spcPts val="538"/>
              </a:spcBef>
              <a:buFont typeface="Arial" panose="020B0604020202020204" pitchFamily="34" charset="0"/>
              <a:buChar char="•"/>
              <a:defRPr sz="2100">
                <a:latin typeface="+mn-lt"/>
              </a:defRPr>
            </a:lvl3pPr>
            <a:lvl4pPr marL="1704975" indent="-242888" defTabSz="973138">
              <a:lnSpc>
                <a:spcPct val="90000"/>
              </a:lnSpc>
              <a:spcBef>
                <a:spcPts val="538"/>
              </a:spcBef>
              <a:buFont typeface="Arial" panose="020B0604020202020204" pitchFamily="34" charset="0"/>
              <a:buChar char="•"/>
              <a:defRPr sz="1900">
                <a:latin typeface="+mn-lt"/>
              </a:defRPr>
            </a:lvl4pPr>
            <a:lvl5pPr marL="2190750" indent="-242888" defTabSz="973138">
              <a:lnSpc>
                <a:spcPct val="90000"/>
              </a:lnSpc>
              <a:spcBef>
                <a:spcPts val="538"/>
              </a:spcBef>
              <a:buFont typeface="Arial" panose="020B0604020202020204" pitchFamily="34" charset="0"/>
              <a:buChar char="•"/>
              <a:defRPr sz="1900">
                <a:latin typeface="+mn-lt"/>
              </a:defRPr>
            </a:lvl5pPr>
            <a:lvl6pPr marL="2679306" indent="-243573" defTabSz="974293">
              <a:lnSpc>
                <a:spcPct val="90000"/>
              </a:lnSpc>
              <a:spcBef>
                <a:spcPts val="533"/>
              </a:spcBef>
              <a:buFont typeface="Arial" panose="020B0604020202020204" pitchFamily="34" charset="0"/>
              <a:buChar char="•"/>
              <a:defRPr sz="1918">
                <a:latin typeface="+mn-lt"/>
              </a:defRPr>
            </a:lvl6pPr>
            <a:lvl7pPr marL="3166453" indent="-243573" defTabSz="974293">
              <a:lnSpc>
                <a:spcPct val="90000"/>
              </a:lnSpc>
              <a:spcBef>
                <a:spcPts val="533"/>
              </a:spcBef>
              <a:buFont typeface="Arial" panose="020B0604020202020204" pitchFamily="34" charset="0"/>
              <a:buChar char="•"/>
              <a:defRPr sz="1918">
                <a:latin typeface="+mn-lt"/>
              </a:defRPr>
            </a:lvl7pPr>
            <a:lvl8pPr marL="3653600" indent="-243573" defTabSz="974293">
              <a:lnSpc>
                <a:spcPct val="90000"/>
              </a:lnSpc>
              <a:spcBef>
                <a:spcPts val="533"/>
              </a:spcBef>
              <a:buFont typeface="Arial" panose="020B0604020202020204" pitchFamily="34" charset="0"/>
              <a:buChar char="•"/>
              <a:defRPr sz="1918">
                <a:latin typeface="+mn-lt"/>
              </a:defRPr>
            </a:lvl8pPr>
            <a:lvl9pPr marL="4140746" indent="-243573" defTabSz="974293">
              <a:lnSpc>
                <a:spcPct val="90000"/>
              </a:lnSpc>
              <a:spcBef>
                <a:spcPts val="533"/>
              </a:spcBef>
              <a:buFont typeface="Arial" panose="020B0604020202020204" pitchFamily="34" charset="0"/>
              <a:buChar char="•"/>
              <a:defRPr sz="1918">
                <a:latin typeface="+mn-lt"/>
              </a:defRPr>
            </a:lvl9pPr>
          </a:lstStyle>
          <a:p>
            <a:r>
              <a:rPr lang="es-MX" altLang="es-CL" sz="1200" dirty="0"/>
              <a:t>(1) Producción de cobre por tipo de empresa en base a producción controlada a marzo 2022.</a:t>
            </a:r>
          </a:p>
          <a:p>
            <a:r>
              <a:rPr lang="es-MX" altLang="es-CL" sz="1200" dirty="0"/>
              <a:t>(2) La producción de Codelco no incluye su participación en El Abra y en Anglo American Sur.</a:t>
            </a:r>
          </a:p>
        </p:txBody>
      </p:sp>
      <p:pic>
        <p:nvPicPr>
          <p:cNvPr id="2" name="Imagen 1">
            <a:extLst>
              <a:ext uri="{FF2B5EF4-FFF2-40B4-BE49-F238E27FC236}">
                <a16:creationId xmlns:a16="http://schemas.microsoft.com/office/drawing/2014/main" xmlns="" id="{E64A925F-CE3C-9ECD-C89D-E70FFAED338A}"/>
              </a:ext>
            </a:extLst>
          </p:cNvPr>
          <p:cNvPicPr>
            <a:picLocks noChangeAspect="1"/>
          </p:cNvPicPr>
          <p:nvPr/>
        </p:nvPicPr>
        <p:blipFill>
          <a:blip r:embed="rId3"/>
          <a:stretch>
            <a:fillRect/>
          </a:stretch>
        </p:blipFill>
        <p:spPr>
          <a:xfrm>
            <a:off x="0" y="0"/>
            <a:ext cx="11577307" cy="640745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Marcador de número de diapositiva 1">
            <a:extLst>
              <a:ext uri="{FF2B5EF4-FFF2-40B4-BE49-F238E27FC236}">
                <a16:creationId xmlns:a16="http://schemas.microsoft.com/office/drawing/2014/main" xmlns="" id="{B5E96ABD-2C0A-40C5-AE3A-FFAD47B25110}"/>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5CBB4F98-D8B5-4634-A9F2-9EBA235BF942}" type="slidenum">
              <a:rPr lang="es-ES_tradnl" altLang="es-CL" sz="1300">
                <a:solidFill>
                  <a:srgbClr val="2C404E"/>
                </a:solidFill>
                <a:latin typeface="Arial Black" panose="020B0A04020102020204" pitchFamily="34" charset="0"/>
              </a:rPr>
              <a:pPr/>
              <a:t>28</a:t>
            </a:fld>
            <a:endParaRPr lang="es-ES_tradnl" altLang="es-CL" sz="1300">
              <a:solidFill>
                <a:srgbClr val="2C404E"/>
              </a:solidFill>
              <a:latin typeface="Arial Black" panose="020B0A04020102020204" pitchFamily="34" charset="0"/>
            </a:endParaRPr>
          </a:p>
        </p:txBody>
      </p:sp>
      <p:sp>
        <p:nvSpPr>
          <p:cNvPr id="92163" name="Marcador de texto 2">
            <a:extLst>
              <a:ext uri="{FF2B5EF4-FFF2-40B4-BE49-F238E27FC236}">
                <a16:creationId xmlns:a16="http://schemas.microsoft.com/office/drawing/2014/main" xmlns="" id="{B77500F9-9D8C-4A36-8958-AD2F5209F0BE}"/>
              </a:ext>
            </a:extLst>
          </p:cNvPr>
          <p:cNvSpPr>
            <a:spLocks noGrp="1" noChangeArrowheads="1"/>
          </p:cNvSpPr>
          <p:nvPr>
            <p:ph type="body" sz="quarter" idx="12"/>
          </p:nvPr>
        </p:nvSpPr>
        <p:spPr bwMode="auto">
          <a:xfrm>
            <a:off x="6308725" y="6488113"/>
            <a:ext cx="3559175"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 </a:t>
            </a:r>
            <a:r>
              <a:rPr lang="es-ES_tradnl" altLang="es-CL" dirty="0" err="1"/>
              <a:t>Cochilco</a:t>
            </a:r>
            <a:r>
              <a:rPr lang="es-ES_tradnl" altLang="es-CL" dirty="0"/>
              <a:t>, 2022. </a:t>
            </a:r>
          </a:p>
          <a:p>
            <a:pPr eaLnBrk="1" hangingPunct="1">
              <a:spcBef>
                <a:spcPct val="0"/>
              </a:spcBef>
            </a:pPr>
            <a:endParaRPr lang="es-ES_tradnl" altLang="es-CL" dirty="0"/>
          </a:p>
        </p:txBody>
      </p:sp>
      <p:sp>
        <p:nvSpPr>
          <p:cNvPr id="8" name="Marcador de texto 2">
            <a:extLst>
              <a:ext uri="{FF2B5EF4-FFF2-40B4-BE49-F238E27FC236}">
                <a16:creationId xmlns:a16="http://schemas.microsoft.com/office/drawing/2014/main" xmlns="" id="{AC5C3295-C83F-40C7-9F04-0E3117AF2D30}"/>
              </a:ext>
            </a:extLst>
          </p:cNvPr>
          <p:cNvSpPr txBox="1">
            <a:spLocks noChangeArrowheads="1"/>
          </p:cNvSpPr>
          <p:nvPr/>
        </p:nvSpPr>
        <p:spPr bwMode="auto">
          <a:xfrm>
            <a:off x="614363" y="6378782"/>
            <a:ext cx="4832280" cy="8191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defTabSz="973138" eaLnBrk="1" hangingPunct="1">
              <a:lnSpc>
                <a:spcPct val="95000"/>
              </a:lnSpc>
              <a:buFont typeface="Arial" panose="020B0604020202020204" pitchFamily="34" charset="0"/>
              <a:buNone/>
              <a:defRPr sz="1300" b="0">
                <a:solidFill>
                  <a:srgbClr val="262626"/>
                </a:solidFill>
                <a:latin typeface="+mn-lt"/>
              </a:defRPr>
            </a:lvl1pPr>
            <a:lvl2pPr marL="730250" indent="-242888" defTabSz="973138">
              <a:lnSpc>
                <a:spcPct val="90000"/>
              </a:lnSpc>
              <a:spcBef>
                <a:spcPts val="538"/>
              </a:spcBef>
              <a:buFont typeface="Arial" panose="020B0604020202020204" pitchFamily="34" charset="0"/>
              <a:buChar char="•"/>
              <a:defRPr sz="2500">
                <a:latin typeface="+mn-lt"/>
              </a:defRPr>
            </a:lvl2pPr>
            <a:lvl3pPr marL="1217613" indent="-242888" defTabSz="973138">
              <a:lnSpc>
                <a:spcPct val="90000"/>
              </a:lnSpc>
              <a:spcBef>
                <a:spcPts val="538"/>
              </a:spcBef>
              <a:buFont typeface="Arial" panose="020B0604020202020204" pitchFamily="34" charset="0"/>
              <a:buChar char="•"/>
              <a:defRPr sz="2100">
                <a:latin typeface="+mn-lt"/>
              </a:defRPr>
            </a:lvl3pPr>
            <a:lvl4pPr marL="1704975" indent="-242888" defTabSz="973138">
              <a:lnSpc>
                <a:spcPct val="90000"/>
              </a:lnSpc>
              <a:spcBef>
                <a:spcPts val="538"/>
              </a:spcBef>
              <a:buFont typeface="Arial" panose="020B0604020202020204" pitchFamily="34" charset="0"/>
              <a:buChar char="•"/>
              <a:defRPr sz="1900">
                <a:latin typeface="+mn-lt"/>
              </a:defRPr>
            </a:lvl4pPr>
            <a:lvl5pPr marL="2190750" indent="-242888" defTabSz="973138">
              <a:lnSpc>
                <a:spcPct val="90000"/>
              </a:lnSpc>
              <a:spcBef>
                <a:spcPts val="538"/>
              </a:spcBef>
              <a:buFont typeface="Arial" panose="020B0604020202020204" pitchFamily="34" charset="0"/>
              <a:buChar char="•"/>
              <a:defRPr sz="1900">
                <a:latin typeface="+mn-lt"/>
              </a:defRPr>
            </a:lvl5pPr>
            <a:lvl6pPr marL="2679306" indent="-243573" defTabSz="974293">
              <a:lnSpc>
                <a:spcPct val="90000"/>
              </a:lnSpc>
              <a:spcBef>
                <a:spcPts val="533"/>
              </a:spcBef>
              <a:buFont typeface="Arial" panose="020B0604020202020204" pitchFamily="34" charset="0"/>
              <a:buChar char="•"/>
              <a:defRPr sz="1918">
                <a:latin typeface="+mn-lt"/>
              </a:defRPr>
            </a:lvl6pPr>
            <a:lvl7pPr marL="3166453" indent="-243573" defTabSz="974293">
              <a:lnSpc>
                <a:spcPct val="90000"/>
              </a:lnSpc>
              <a:spcBef>
                <a:spcPts val="533"/>
              </a:spcBef>
              <a:buFont typeface="Arial" panose="020B0604020202020204" pitchFamily="34" charset="0"/>
              <a:buChar char="•"/>
              <a:defRPr sz="1918">
                <a:latin typeface="+mn-lt"/>
              </a:defRPr>
            </a:lvl7pPr>
            <a:lvl8pPr marL="3653600" indent="-243573" defTabSz="974293">
              <a:lnSpc>
                <a:spcPct val="90000"/>
              </a:lnSpc>
              <a:spcBef>
                <a:spcPts val="533"/>
              </a:spcBef>
              <a:buFont typeface="Arial" panose="020B0604020202020204" pitchFamily="34" charset="0"/>
              <a:buChar char="•"/>
              <a:defRPr sz="1918">
                <a:latin typeface="+mn-lt"/>
              </a:defRPr>
            </a:lvl8pPr>
            <a:lvl9pPr marL="4140746" indent="-243573" defTabSz="974293">
              <a:lnSpc>
                <a:spcPct val="90000"/>
              </a:lnSpc>
              <a:spcBef>
                <a:spcPts val="533"/>
              </a:spcBef>
              <a:buFont typeface="Arial" panose="020B0604020202020204" pitchFamily="34" charset="0"/>
              <a:buChar char="•"/>
              <a:defRPr sz="1918">
                <a:latin typeface="+mn-lt"/>
              </a:defRPr>
            </a:lvl9pPr>
          </a:lstStyle>
          <a:p>
            <a:r>
              <a:rPr lang="es-MX" altLang="es-CL" sz="1200" dirty="0"/>
              <a:t>(1) Producción de cobre por tipo de mina acumulado a marzo 2022.</a:t>
            </a:r>
          </a:p>
          <a:p>
            <a:r>
              <a:rPr lang="es-MX" altLang="es-CL" sz="1200" dirty="0"/>
              <a:t>(2) La producción por tipo de mina se basa en el método de extracción primario de cada operación. Las operaciones de pequeña y mediana minería se caracterizan como subterránea en su totalidad.</a:t>
            </a:r>
          </a:p>
          <a:p>
            <a:endParaRPr lang="es-ES_tradnl" altLang="es-CL" sz="1200" dirty="0"/>
          </a:p>
        </p:txBody>
      </p:sp>
      <p:pic>
        <p:nvPicPr>
          <p:cNvPr id="3" name="Imagen 2">
            <a:extLst>
              <a:ext uri="{FF2B5EF4-FFF2-40B4-BE49-F238E27FC236}">
                <a16:creationId xmlns:a16="http://schemas.microsoft.com/office/drawing/2014/main" xmlns="" id="{6E64FDA9-9B1B-A3C7-E27C-D3CAF3CDF6F8}"/>
              </a:ext>
            </a:extLst>
          </p:cNvPr>
          <p:cNvPicPr>
            <a:picLocks noChangeAspect="1"/>
          </p:cNvPicPr>
          <p:nvPr/>
        </p:nvPicPr>
        <p:blipFill>
          <a:blip r:embed="rId3"/>
          <a:stretch>
            <a:fillRect/>
          </a:stretch>
        </p:blipFill>
        <p:spPr>
          <a:xfrm>
            <a:off x="0" y="0"/>
            <a:ext cx="11680948" cy="6358679"/>
          </a:xfrm>
          <a:prstGeom prst="rect">
            <a:avLst/>
          </a:prstGeom>
        </p:spPr>
      </p:pic>
    </p:spTree>
    <p:extLst>
      <p:ext uri="{BB962C8B-B14F-4D97-AF65-F5344CB8AC3E}">
        <p14:creationId xmlns:p14="http://schemas.microsoft.com/office/powerpoint/2010/main" val="477224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Marcador de número de diapositiva 1">
            <a:extLst>
              <a:ext uri="{FF2B5EF4-FFF2-40B4-BE49-F238E27FC236}">
                <a16:creationId xmlns:a16="http://schemas.microsoft.com/office/drawing/2014/main" xmlns="" id="{B5E96ABD-2C0A-40C5-AE3A-FFAD47B25110}"/>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5CBB4F98-D8B5-4634-A9F2-9EBA235BF942}" type="slidenum">
              <a:rPr lang="es-ES_tradnl" altLang="es-CL" sz="1300">
                <a:solidFill>
                  <a:srgbClr val="2C404E"/>
                </a:solidFill>
                <a:latin typeface="Arial Black" panose="020B0A04020102020204" pitchFamily="34" charset="0"/>
              </a:rPr>
              <a:pPr/>
              <a:t>29</a:t>
            </a:fld>
            <a:endParaRPr lang="es-ES_tradnl" altLang="es-CL" sz="1300">
              <a:solidFill>
                <a:srgbClr val="2C404E"/>
              </a:solidFill>
              <a:latin typeface="Arial Black" panose="020B0A04020102020204" pitchFamily="34" charset="0"/>
            </a:endParaRPr>
          </a:p>
        </p:txBody>
      </p:sp>
      <p:sp>
        <p:nvSpPr>
          <p:cNvPr id="92163" name="Marcador de texto 2">
            <a:extLst>
              <a:ext uri="{FF2B5EF4-FFF2-40B4-BE49-F238E27FC236}">
                <a16:creationId xmlns:a16="http://schemas.microsoft.com/office/drawing/2014/main" xmlns="" id="{B77500F9-9D8C-4A36-8958-AD2F5209F0BE}"/>
              </a:ext>
            </a:extLst>
          </p:cNvPr>
          <p:cNvSpPr>
            <a:spLocks noGrp="1" noChangeArrowheads="1"/>
          </p:cNvSpPr>
          <p:nvPr>
            <p:ph type="body" sz="quarter" idx="12"/>
          </p:nvPr>
        </p:nvSpPr>
        <p:spPr bwMode="auto">
          <a:xfrm>
            <a:off x="6308725" y="6488113"/>
            <a:ext cx="3559175"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 </a:t>
            </a:r>
            <a:r>
              <a:rPr lang="es-ES_tradnl" altLang="es-CL" dirty="0" err="1"/>
              <a:t>Cochilco</a:t>
            </a:r>
            <a:r>
              <a:rPr lang="es-ES_tradnl" altLang="es-CL" dirty="0"/>
              <a:t>, 2022. </a:t>
            </a:r>
          </a:p>
          <a:p>
            <a:pPr eaLnBrk="1" hangingPunct="1">
              <a:spcBef>
                <a:spcPct val="0"/>
              </a:spcBef>
            </a:pPr>
            <a:endParaRPr lang="es-ES_tradnl" altLang="es-CL" dirty="0"/>
          </a:p>
        </p:txBody>
      </p:sp>
      <p:sp>
        <p:nvSpPr>
          <p:cNvPr id="4" name="Marcador de texto 2">
            <a:extLst>
              <a:ext uri="{FF2B5EF4-FFF2-40B4-BE49-F238E27FC236}">
                <a16:creationId xmlns:a16="http://schemas.microsoft.com/office/drawing/2014/main" xmlns="" id="{D097708D-742E-456A-893D-D1C173133231}"/>
              </a:ext>
            </a:extLst>
          </p:cNvPr>
          <p:cNvSpPr txBox="1">
            <a:spLocks noChangeArrowheads="1"/>
          </p:cNvSpPr>
          <p:nvPr/>
        </p:nvSpPr>
        <p:spPr bwMode="auto">
          <a:xfrm>
            <a:off x="614363" y="6488113"/>
            <a:ext cx="4683194" cy="6175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defTabSz="973138" eaLnBrk="1" hangingPunct="1">
              <a:lnSpc>
                <a:spcPct val="95000"/>
              </a:lnSpc>
              <a:buFont typeface="Arial" panose="020B0604020202020204" pitchFamily="34" charset="0"/>
              <a:buNone/>
              <a:defRPr sz="1300" b="0">
                <a:solidFill>
                  <a:srgbClr val="262626"/>
                </a:solidFill>
                <a:latin typeface="+mn-lt"/>
              </a:defRPr>
            </a:lvl1pPr>
            <a:lvl2pPr marL="730250" indent="-242888" defTabSz="973138">
              <a:lnSpc>
                <a:spcPct val="90000"/>
              </a:lnSpc>
              <a:spcBef>
                <a:spcPts val="538"/>
              </a:spcBef>
              <a:buFont typeface="Arial" panose="020B0604020202020204" pitchFamily="34" charset="0"/>
              <a:buChar char="•"/>
              <a:defRPr sz="2500">
                <a:latin typeface="+mn-lt"/>
              </a:defRPr>
            </a:lvl2pPr>
            <a:lvl3pPr marL="1217613" indent="-242888" defTabSz="973138">
              <a:lnSpc>
                <a:spcPct val="90000"/>
              </a:lnSpc>
              <a:spcBef>
                <a:spcPts val="538"/>
              </a:spcBef>
              <a:buFont typeface="Arial" panose="020B0604020202020204" pitchFamily="34" charset="0"/>
              <a:buChar char="•"/>
              <a:defRPr sz="2100">
                <a:latin typeface="+mn-lt"/>
              </a:defRPr>
            </a:lvl3pPr>
            <a:lvl4pPr marL="1704975" indent="-242888" defTabSz="973138">
              <a:lnSpc>
                <a:spcPct val="90000"/>
              </a:lnSpc>
              <a:spcBef>
                <a:spcPts val="538"/>
              </a:spcBef>
              <a:buFont typeface="Arial" panose="020B0604020202020204" pitchFamily="34" charset="0"/>
              <a:buChar char="•"/>
              <a:defRPr sz="1900">
                <a:latin typeface="+mn-lt"/>
              </a:defRPr>
            </a:lvl4pPr>
            <a:lvl5pPr marL="2190750" indent="-242888" defTabSz="973138">
              <a:lnSpc>
                <a:spcPct val="90000"/>
              </a:lnSpc>
              <a:spcBef>
                <a:spcPts val="538"/>
              </a:spcBef>
              <a:buFont typeface="Arial" panose="020B0604020202020204" pitchFamily="34" charset="0"/>
              <a:buChar char="•"/>
              <a:defRPr sz="1900">
                <a:latin typeface="+mn-lt"/>
              </a:defRPr>
            </a:lvl5pPr>
            <a:lvl6pPr marL="2679306" indent="-243573" defTabSz="974293">
              <a:lnSpc>
                <a:spcPct val="90000"/>
              </a:lnSpc>
              <a:spcBef>
                <a:spcPts val="533"/>
              </a:spcBef>
              <a:buFont typeface="Arial" panose="020B0604020202020204" pitchFamily="34" charset="0"/>
              <a:buChar char="•"/>
              <a:defRPr sz="1918">
                <a:latin typeface="+mn-lt"/>
              </a:defRPr>
            </a:lvl6pPr>
            <a:lvl7pPr marL="3166453" indent="-243573" defTabSz="974293">
              <a:lnSpc>
                <a:spcPct val="90000"/>
              </a:lnSpc>
              <a:spcBef>
                <a:spcPts val="533"/>
              </a:spcBef>
              <a:buFont typeface="Arial" panose="020B0604020202020204" pitchFamily="34" charset="0"/>
              <a:buChar char="•"/>
              <a:defRPr sz="1918">
                <a:latin typeface="+mn-lt"/>
              </a:defRPr>
            </a:lvl7pPr>
            <a:lvl8pPr marL="3653600" indent="-243573" defTabSz="974293">
              <a:lnSpc>
                <a:spcPct val="90000"/>
              </a:lnSpc>
              <a:spcBef>
                <a:spcPts val="533"/>
              </a:spcBef>
              <a:buFont typeface="Arial" panose="020B0604020202020204" pitchFamily="34" charset="0"/>
              <a:buChar char="•"/>
              <a:defRPr sz="1918">
                <a:latin typeface="+mn-lt"/>
              </a:defRPr>
            </a:lvl8pPr>
            <a:lvl9pPr marL="4140746" indent="-243573" defTabSz="974293">
              <a:lnSpc>
                <a:spcPct val="90000"/>
              </a:lnSpc>
              <a:spcBef>
                <a:spcPts val="533"/>
              </a:spcBef>
              <a:buFont typeface="Arial" panose="020B0604020202020204" pitchFamily="34" charset="0"/>
              <a:buChar char="•"/>
              <a:defRPr sz="1918">
                <a:latin typeface="+mn-lt"/>
              </a:defRPr>
            </a:lvl9pPr>
          </a:lstStyle>
          <a:p>
            <a:r>
              <a:rPr lang="es-MX" altLang="es-CL" sz="1200" dirty="0"/>
              <a:t>(1) Producción acumulada a marzo 2022.</a:t>
            </a:r>
          </a:p>
          <a:p>
            <a:endParaRPr lang="es-ES_tradnl" altLang="es-CL" sz="1200" dirty="0"/>
          </a:p>
        </p:txBody>
      </p:sp>
      <p:pic>
        <p:nvPicPr>
          <p:cNvPr id="2" name="Imagen 1">
            <a:extLst>
              <a:ext uri="{FF2B5EF4-FFF2-40B4-BE49-F238E27FC236}">
                <a16:creationId xmlns:a16="http://schemas.microsoft.com/office/drawing/2014/main" xmlns="" id="{05C514EE-AC6E-8BCE-A989-A9B6D660AA82}"/>
              </a:ext>
            </a:extLst>
          </p:cNvPr>
          <p:cNvPicPr>
            <a:picLocks noChangeAspect="1"/>
          </p:cNvPicPr>
          <p:nvPr/>
        </p:nvPicPr>
        <p:blipFill>
          <a:blip r:embed="rId3"/>
          <a:stretch>
            <a:fillRect/>
          </a:stretch>
        </p:blipFill>
        <p:spPr>
          <a:xfrm>
            <a:off x="0" y="0"/>
            <a:ext cx="11552921" cy="640745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0CBB812E-5E4E-41E8-A6C0-7C8E6476496F}"/>
              </a:ext>
            </a:extLst>
          </p:cNvPr>
          <p:cNvSpPr/>
          <p:nvPr/>
        </p:nvSpPr>
        <p:spPr>
          <a:xfrm>
            <a:off x="0" y="0"/>
            <a:ext cx="12995275" cy="7307263"/>
          </a:xfrm>
          <a:prstGeom prst="rect">
            <a:avLst/>
          </a:prstGeom>
          <a:solidFill>
            <a:schemeClr val="tx1">
              <a:lumMod val="75000"/>
              <a:lumOff val="25000"/>
              <a:alpha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74293" eaLnBrk="1" fontAlgn="auto" hangingPunct="1">
              <a:spcBef>
                <a:spcPts val="0"/>
              </a:spcBef>
              <a:spcAft>
                <a:spcPts val="0"/>
              </a:spcAft>
              <a:defRPr/>
            </a:pPr>
            <a:endParaRPr lang="es-ES" sz="1918" dirty="0">
              <a:solidFill>
                <a:prstClr val="white"/>
              </a:solidFill>
            </a:endParaRPr>
          </a:p>
        </p:txBody>
      </p:sp>
      <p:pic>
        <p:nvPicPr>
          <p:cNvPr id="66563" name="Imagen 4" descr="template_sinfondo.png">
            <a:extLst>
              <a:ext uri="{FF2B5EF4-FFF2-40B4-BE49-F238E27FC236}">
                <a16:creationId xmlns:a16="http://schemas.microsoft.com/office/drawing/2014/main" xmlns="" id="{392D5010-E586-46E7-AB65-4D0EFD3A42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8363" y="0"/>
            <a:ext cx="9742487" cy="730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a:extLst>
              <a:ext uri="{FF2B5EF4-FFF2-40B4-BE49-F238E27FC236}">
                <a16:creationId xmlns:a16="http://schemas.microsoft.com/office/drawing/2014/main" xmlns="" id="{2ABEEF23-C359-48C9-AFBE-317E7DA46954}"/>
              </a:ext>
            </a:extLst>
          </p:cNvPr>
          <p:cNvSpPr/>
          <p:nvPr/>
        </p:nvSpPr>
        <p:spPr>
          <a:xfrm>
            <a:off x="8416925" y="1590675"/>
            <a:ext cx="3735388" cy="944563"/>
          </a:xfrm>
          <a:prstGeom prst="rect">
            <a:avLst/>
          </a:prstGeom>
        </p:spPr>
        <p:txBody>
          <a:bodyPr>
            <a:spAutoFit/>
          </a:bodyPr>
          <a:lstStyle/>
          <a:p>
            <a:pPr defTabSz="974293" eaLnBrk="1" fontAlgn="auto" hangingPunct="1">
              <a:spcBef>
                <a:spcPts val="0"/>
              </a:spcBef>
              <a:spcAft>
                <a:spcPts val="0"/>
              </a:spcAft>
              <a:defRPr/>
            </a:pPr>
            <a:r>
              <a:rPr lang="es-ES" sz="2770" b="1" dirty="0">
                <a:solidFill>
                  <a:prstClr val="white"/>
                </a:solidFill>
                <a:latin typeface="Calibri"/>
              </a:rPr>
              <a:t>Mercado mundial de minerales</a:t>
            </a:r>
            <a:endParaRPr lang="es-ES" sz="2770" dirty="0">
              <a:solidFill>
                <a:prstClr val="black"/>
              </a:solidFill>
              <a:latin typeface="Calibri"/>
            </a:endParaRPr>
          </a:p>
        </p:txBody>
      </p:sp>
      <p:sp>
        <p:nvSpPr>
          <p:cNvPr id="66565" name="2 Marcador de número de diapositiva">
            <a:extLst>
              <a:ext uri="{FF2B5EF4-FFF2-40B4-BE49-F238E27FC236}">
                <a16:creationId xmlns:a16="http://schemas.microsoft.com/office/drawing/2014/main" xmlns="" id="{4EAA7F7D-B3A7-4960-AAA4-3390CA3B500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138">
              <a:spcBef>
                <a:spcPct val="20000"/>
              </a:spcBef>
              <a:buFont typeface="Arial" panose="020B0604020202020204" pitchFamily="34" charset="0"/>
              <a:buChar char="•"/>
              <a:defRPr sz="3400">
                <a:solidFill>
                  <a:schemeClr val="tx1"/>
                </a:solidFill>
                <a:latin typeface="Calibri" panose="020F0502020204030204" pitchFamily="34" charset="0"/>
              </a:defRPr>
            </a:lvl1pPr>
            <a:lvl2pPr marL="742950" indent="-285750" defTabSz="973138">
              <a:spcBef>
                <a:spcPct val="20000"/>
              </a:spcBef>
              <a:buFont typeface="Arial" panose="020B0604020202020204" pitchFamily="34" charset="0"/>
              <a:buChar char="–"/>
              <a:defRPr sz="2900">
                <a:solidFill>
                  <a:schemeClr val="tx1"/>
                </a:solidFill>
                <a:latin typeface="Calibri" panose="020F0502020204030204" pitchFamily="34" charset="0"/>
              </a:defRPr>
            </a:lvl2pPr>
            <a:lvl3pPr marL="1143000" indent="-228600" defTabSz="973138">
              <a:spcBef>
                <a:spcPct val="20000"/>
              </a:spcBef>
              <a:buFont typeface="Arial" panose="020B0604020202020204" pitchFamily="34" charset="0"/>
              <a:buChar char="•"/>
              <a:defRPr sz="2500">
                <a:solidFill>
                  <a:schemeClr val="tx1"/>
                </a:solidFill>
                <a:latin typeface="Calibri" panose="020F0502020204030204" pitchFamily="34" charset="0"/>
              </a:defRPr>
            </a:lvl3pPr>
            <a:lvl4pPr marL="1600200" indent="-228600" defTabSz="973138">
              <a:spcBef>
                <a:spcPct val="20000"/>
              </a:spcBef>
              <a:buFont typeface="Arial" panose="020B0604020202020204" pitchFamily="34" charset="0"/>
              <a:buChar char="–"/>
              <a:defRPr sz="2100">
                <a:solidFill>
                  <a:schemeClr val="tx1"/>
                </a:solidFill>
                <a:latin typeface="Calibri" panose="020F0502020204030204" pitchFamily="34" charset="0"/>
              </a:defRPr>
            </a:lvl4pPr>
            <a:lvl5pPr marL="2057400" indent="-228600" defTabSz="973138">
              <a:spcBef>
                <a:spcPct val="20000"/>
              </a:spcBef>
              <a:buFont typeface="Arial" panose="020B0604020202020204" pitchFamily="34" charset="0"/>
              <a:buChar char="»"/>
              <a:defRPr sz="2100">
                <a:solidFill>
                  <a:schemeClr val="tx1"/>
                </a:solidFill>
                <a:latin typeface="Calibri" panose="020F0502020204030204" pitchFamily="34" charset="0"/>
              </a:defRPr>
            </a:lvl5pPr>
            <a:lvl6pPr marL="2514600" indent="-228600" defTabSz="973138" eaLnBrk="0" fontAlgn="base" hangingPunct="0">
              <a:spcBef>
                <a:spcPct val="20000"/>
              </a:spcBef>
              <a:spcAft>
                <a:spcPct val="0"/>
              </a:spcAft>
              <a:buFont typeface="Arial" panose="020B0604020202020204" pitchFamily="34" charset="0"/>
              <a:buChar char="»"/>
              <a:defRPr sz="2100">
                <a:solidFill>
                  <a:schemeClr val="tx1"/>
                </a:solidFill>
                <a:latin typeface="Calibri" panose="020F0502020204030204" pitchFamily="34" charset="0"/>
              </a:defRPr>
            </a:lvl6pPr>
            <a:lvl7pPr marL="2971800" indent="-228600" defTabSz="973138" eaLnBrk="0" fontAlgn="base" hangingPunct="0">
              <a:spcBef>
                <a:spcPct val="20000"/>
              </a:spcBef>
              <a:spcAft>
                <a:spcPct val="0"/>
              </a:spcAft>
              <a:buFont typeface="Arial" panose="020B0604020202020204" pitchFamily="34" charset="0"/>
              <a:buChar char="»"/>
              <a:defRPr sz="2100">
                <a:solidFill>
                  <a:schemeClr val="tx1"/>
                </a:solidFill>
                <a:latin typeface="Calibri" panose="020F0502020204030204" pitchFamily="34" charset="0"/>
              </a:defRPr>
            </a:lvl7pPr>
            <a:lvl8pPr marL="3429000" indent="-228600" defTabSz="973138" eaLnBrk="0" fontAlgn="base" hangingPunct="0">
              <a:spcBef>
                <a:spcPct val="20000"/>
              </a:spcBef>
              <a:spcAft>
                <a:spcPct val="0"/>
              </a:spcAft>
              <a:buFont typeface="Arial" panose="020B0604020202020204" pitchFamily="34" charset="0"/>
              <a:buChar char="»"/>
              <a:defRPr sz="2100">
                <a:solidFill>
                  <a:schemeClr val="tx1"/>
                </a:solidFill>
                <a:latin typeface="Calibri" panose="020F0502020204030204" pitchFamily="34" charset="0"/>
              </a:defRPr>
            </a:lvl8pPr>
            <a:lvl9pPr marL="3886200" indent="-228600" defTabSz="973138" eaLnBrk="0" fontAlgn="base" hangingPunct="0">
              <a:spcBef>
                <a:spcPct val="20000"/>
              </a:spcBef>
              <a:spcAft>
                <a:spcPct val="0"/>
              </a:spcAft>
              <a:buFont typeface="Arial" panose="020B0604020202020204" pitchFamily="34" charset="0"/>
              <a:buChar char="»"/>
              <a:defRPr sz="2100">
                <a:solidFill>
                  <a:schemeClr val="tx1"/>
                </a:solidFill>
                <a:latin typeface="Calibri" panose="020F0502020204030204" pitchFamily="34" charset="0"/>
              </a:defRPr>
            </a:lvl9pPr>
          </a:lstStyle>
          <a:p>
            <a:pPr>
              <a:spcBef>
                <a:spcPct val="0"/>
              </a:spcBef>
              <a:buFontTx/>
              <a:buNone/>
            </a:pPr>
            <a:fld id="{24619C20-AC9D-4E64-AFF8-159870181CCE}" type="slidenum">
              <a:rPr lang="es-CL" altLang="es-CL" sz="1200">
                <a:solidFill>
                  <a:srgbClr val="898989"/>
                </a:solidFill>
              </a:rPr>
              <a:pPr>
                <a:spcBef>
                  <a:spcPct val="0"/>
                </a:spcBef>
                <a:buFontTx/>
                <a:buNone/>
              </a:pPr>
              <a:t>3</a:t>
            </a:fld>
            <a:endParaRPr lang="es-CL" altLang="es-CL" sz="1200">
              <a:solidFill>
                <a:srgbClr val="898989"/>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Marcador de número de diapositiva 1">
            <a:extLst>
              <a:ext uri="{FF2B5EF4-FFF2-40B4-BE49-F238E27FC236}">
                <a16:creationId xmlns:a16="http://schemas.microsoft.com/office/drawing/2014/main" xmlns="" id="{067A731A-24CA-4E35-8431-288C770343D2}"/>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3355D7C1-2750-4840-91B8-1DA30A4573CA}" type="slidenum">
              <a:rPr lang="es-ES_tradnl" altLang="es-CL" sz="1300">
                <a:solidFill>
                  <a:srgbClr val="2C404E"/>
                </a:solidFill>
                <a:latin typeface="Arial Black" panose="020B0A04020102020204" pitchFamily="34" charset="0"/>
              </a:rPr>
              <a:pPr/>
              <a:t>30</a:t>
            </a:fld>
            <a:endParaRPr lang="es-ES_tradnl" altLang="es-CL" sz="1300">
              <a:solidFill>
                <a:srgbClr val="2C404E"/>
              </a:solidFill>
              <a:latin typeface="Arial Black" panose="020B0A04020102020204" pitchFamily="34" charset="0"/>
            </a:endParaRPr>
          </a:p>
        </p:txBody>
      </p:sp>
      <p:sp>
        <p:nvSpPr>
          <p:cNvPr id="93187" name="Marcador de texto 3">
            <a:extLst>
              <a:ext uri="{FF2B5EF4-FFF2-40B4-BE49-F238E27FC236}">
                <a16:creationId xmlns:a16="http://schemas.microsoft.com/office/drawing/2014/main" xmlns="" id="{B79F6BDB-43C9-449C-BF4B-82AB2397F05D}"/>
              </a:ext>
            </a:extLst>
          </p:cNvPr>
          <p:cNvSpPr>
            <a:spLocks noGrp="1" noChangeArrowheads="1"/>
          </p:cNvSpPr>
          <p:nvPr>
            <p:ph type="body" sz="quarter" idx="12"/>
          </p:nvPr>
        </p:nvSpPr>
        <p:spPr bwMode="auto">
          <a:xfrm>
            <a:off x="6308725" y="6488113"/>
            <a:ext cx="3559175" cy="819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 </a:t>
            </a:r>
            <a:r>
              <a:rPr lang="es-ES_tradnl" altLang="es-CL" dirty="0" err="1"/>
              <a:t>Cochilco</a:t>
            </a:r>
            <a:r>
              <a:rPr lang="es-ES_tradnl" altLang="es-CL" dirty="0"/>
              <a:t>, 2020; Sernageomin, 2021. </a:t>
            </a:r>
            <a:r>
              <a:rPr lang="es-MX" altLang="es-CL" dirty="0"/>
              <a:t>Datos del 2003-2019 basados en </a:t>
            </a:r>
            <a:r>
              <a:rPr lang="es-MX" altLang="es-CL" dirty="0" err="1"/>
              <a:t>Cochilco</a:t>
            </a:r>
            <a:r>
              <a:rPr lang="es-MX" altLang="es-CL" dirty="0"/>
              <a:t>. Datos del 2020 basado en el anuario de Sernageomin 2021.</a:t>
            </a:r>
            <a:endParaRPr lang="es-ES_tradnl" altLang="es-CL" dirty="0"/>
          </a:p>
          <a:p>
            <a:pPr eaLnBrk="1" hangingPunct="1">
              <a:spcBef>
                <a:spcPct val="0"/>
              </a:spcBef>
            </a:pPr>
            <a:endParaRPr lang="es-ES_tradnl" altLang="es-CL" dirty="0"/>
          </a:p>
        </p:txBody>
      </p:sp>
      <p:pic>
        <p:nvPicPr>
          <p:cNvPr id="2" name="Imagen 1">
            <a:extLst>
              <a:ext uri="{FF2B5EF4-FFF2-40B4-BE49-F238E27FC236}">
                <a16:creationId xmlns:a16="http://schemas.microsoft.com/office/drawing/2014/main" xmlns="" id="{641D9770-C998-41D5-97E7-518A5579C27A}"/>
              </a:ext>
            </a:extLst>
          </p:cNvPr>
          <p:cNvPicPr>
            <a:picLocks noChangeAspect="1"/>
          </p:cNvPicPr>
          <p:nvPr/>
        </p:nvPicPr>
        <p:blipFill rotWithShape="1">
          <a:blip r:embed="rId3"/>
          <a:srcRect b="6777"/>
          <a:stretch/>
        </p:blipFill>
        <p:spPr>
          <a:xfrm>
            <a:off x="0" y="1"/>
            <a:ext cx="11485859" cy="633122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número de diapositiva 1">
            <a:extLst>
              <a:ext uri="{FF2B5EF4-FFF2-40B4-BE49-F238E27FC236}">
                <a16:creationId xmlns:a16="http://schemas.microsoft.com/office/drawing/2014/main" xmlns="" id="{CFA29410-88F6-432D-9E87-0B7872841578}"/>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DFEDBE8A-747E-484B-9A6A-30DE0B593525}" type="slidenum">
              <a:rPr lang="es-ES_tradnl" altLang="es-CL" sz="1300">
                <a:solidFill>
                  <a:srgbClr val="2C404E"/>
                </a:solidFill>
                <a:latin typeface="Arial Black" panose="020B0A04020102020204" pitchFamily="34" charset="0"/>
              </a:rPr>
              <a:pPr/>
              <a:t>31</a:t>
            </a:fld>
            <a:endParaRPr lang="es-ES_tradnl" altLang="es-CL" sz="1300">
              <a:solidFill>
                <a:srgbClr val="2C404E"/>
              </a:solidFill>
              <a:latin typeface="Arial Black" panose="020B0A04020102020204" pitchFamily="34" charset="0"/>
            </a:endParaRPr>
          </a:p>
        </p:txBody>
      </p:sp>
      <p:sp>
        <p:nvSpPr>
          <p:cNvPr id="94211" name="Marcador de texto 2">
            <a:extLst>
              <a:ext uri="{FF2B5EF4-FFF2-40B4-BE49-F238E27FC236}">
                <a16:creationId xmlns:a16="http://schemas.microsoft.com/office/drawing/2014/main" xmlns="" id="{34AE7799-2AEC-4BC5-9544-E5A197B71A1E}"/>
              </a:ext>
            </a:extLst>
          </p:cNvPr>
          <p:cNvSpPr>
            <a:spLocks noGrp="1" noChangeArrowheads="1"/>
          </p:cNvSpPr>
          <p:nvPr>
            <p:ph type="body" sz="quarter" idx="12"/>
          </p:nvPr>
        </p:nvSpPr>
        <p:spPr bwMode="auto">
          <a:xfrm>
            <a:off x="6335713" y="6472238"/>
            <a:ext cx="3559175" cy="835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 </a:t>
            </a:r>
            <a:r>
              <a:rPr lang="es-ES_tradnl" altLang="es-CL" dirty="0" err="1"/>
              <a:t>Cochilco</a:t>
            </a:r>
            <a:r>
              <a:rPr lang="es-ES_tradnl" altLang="es-CL" dirty="0"/>
              <a:t>, 2020; Sernageomin, 2021. </a:t>
            </a:r>
            <a:r>
              <a:rPr lang="es-MX" altLang="es-CL" dirty="0"/>
              <a:t>Datos del 2003-2019 basados en </a:t>
            </a:r>
            <a:r>
              <a:rPr lang="es-MX" altLang="es-CL" dirty="0" err="1"/>
              <a:t>Cochilco</a:t>
            </a:r>
            <a:r>
              <a:rPr lang="es-MX" altLang="es-CL" dirty="0"/>
              <a:t>. Datos del 2020 basado en el anuario de Sernageomin 2021</a:t>
            </a:r>
            <a:r>
              <a:rPr lang="es-ES_tradnl" altLang="es-CL" dirty="0"/>
              <a:t>. </a:t>
            </a:r>
          </a:p>
          <a:p>
            <a:pPr eaLnBrk="1" hangingPunct="1">
              <a:spcBef>
                <a:spcPct val="0"/>
              </a:spcBef>
            </a:pPr>
            <a:endParaRPr lang="es-ES_tradnl" altLang="es-CL" dirty="0"/>
          </a:p>
        </p:txBody>
      </p:sp>
      <p:pic>
        <p:nvPicPr>
          <p:cNvPr id="3" name="Imagen 2">
            <a:extLst>
              <a:ext uri="{FF2B5EF4-FFF2-40B4-BE49-F238E27FC236}">
                <a16:creationId xmlns:a16="http://schemas.microsoft.com/office/drawing/2014/main" xmlns="" id="{B0FC6EF3-4079-4973-9F7B-CA0DA2196F9A}"/>
              </a:ext>
            </a:extLst>
          </p:cNvPr>
          <p:cNvPicPr>
            <a:picLocks noChangeAspect="1"/>
          </p:cNvPicPr>
          <p:nvPr/>
        </p:nvPicPr>
        <p:blipFill>
          <a:blip r:embed="rId3"/>
          <a:stretch>
            <a:fillRect/>
          </a:stretch>
        </p:blipFill>
        <p:spPr>
          <a:xfrm>
            <a:off x="0" y="0"/>
            <a:ext cx="11650466" cy="599288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xmlns="" id="{58A128FF-2DA3-4BA9-A962-14DB73330FEA}"/>
              </a:ext>
            </a:extLst>
          </p:cNvPr>
          <p:cNvSpPr/>
          <p:nvPr/>
        </p:nvSpPr>
        <p:spPr>
          <a:xfrm>
            <a:off x="0" y="0"/>
            <a:ext cx="12995275" cy="7307263"/>
          </a:xfrm>
          <a:prstGeom prst="rect">
            <a:avLst/>
          </a:prstGeom>
          <a:solidFill>
            <a:schemeClr val="tx1">
              <a:alpha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74293" eaLnBrk="1" fontAlgn="auto" hangingPunct="1">
              <a:spcBef>
                <a:spcPts val="0"/>
              </a:spcBef>
              <a:spcAft>
                <a:spcPts val="0"/>
              </a:spcAft>
              <a:defRPr/>
            </a:pPr>
            <a:endParaRPr lang="es-ES" sz="1918">
              <a:solidFill>
                <a:prstClr val="white"/>
              </a:solidFill>
            </a:endParaRPr>
          </a:p>
        </p:txBody>
      </p:sp>
      <p:pic>
        <p:nvPicPr>
          <p:cNvPr id="95235" name="Imagen 4" descr="template_sinfondo.png">
            <a:extLst>
              <a:ext uri="{FF2B5EF4-FFF2-40B4-BE49-F238E27FC236}">
                <a16:creationId xmlns:a16="http://schemas.microsoft.com/office/drawing/2014/main" xmlns="" id="{919F176C-945F-4787-A24E-6DE789C544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2788" y="0"/>
            <a:ext cx="9742487" cy="730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xmlns="" id="{05809A7A-01D8-4031-9E4D-C0C243C4C2FD}"/>
              </a:ext>
            </a:extLst>
          </p:cNvPr>
          <p:cNvSpPr/>
          <p:nvPr/>
        </p:nvSpPr>
        <p:spPr>
          <a:xfrm>
            <a:off x="8326438" y="1592263"/>
            <a:ext cx="3759200" cy="858837"/>
          </a:xfrm>
          <a:prstGeom prst="rect">
            <a:avLst/>
          </a:prstGeom>
        </p:spPr>
        <p:txBody>
          <a:bodyPr>
            <a:spAutoFit/>
          </a:bodyPr>
          <a:lstStyle/>
          <a:p>
            <a:pPr defTabSz="487147" eaLnBrk="1" fontAlgn="auto" hangingPunct="1">
              <a:lnSpc>
                <a:spcPct val="90000"/>
              </a:lnSpc>
              <a:spcBef>
                <a:spcPts val="0"/>
              </a:spcBef>
              <a:spcAft>
                <a:spcPts val="0"/>
              </a:spcAft>
              <a:defRPr/>
            </a:pPr>
            <a:r>
              <a:rPr lang="es-ES_tradnl" sz="2770" b="1" dirty="0">
                <a:solidFill>
                  <a:srgbClr val="FFFFFF"/>
                </a:solidFill>
                <a:latin typeface="Calibri"/>
              </a:rPr>
              <a:t>Empresas socias del Consejo Minero</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Marcador de número de diapositiva 1">
            <a:extLst>
              <a:ext uri="{FF2B5EF4-FFF2-40B4-BE49-F238E27FC236}">
                <a16:creationId xmlns:a16="http://schemas.microsoft.com/office/drawing/2014/main" xmlns="" id="{33820BFA-1216-43EE-BD88-34EFDC8A85CA}"/>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EC2BD547-5AE5-4E43-AFAE-A8F74239365C}" type="slidenum">
              <a:rPr lang="es-ES_tradnl" altLang="es-CL" sz="1300">
                <a:solidFill>
                  <a:srgbClr val="85744B"/>
                </a:solidFill>
                <a:latin typeface="Arial Black" panose="020B0A04020102020204" pitchFamily="34" charset="0"/>
              </a:rPr>
              <a:pPr/>
              <a:t>33</a:t>
            </a:fld>
            <a:endParaRPr lang="es-ES_tradnl" altLang="es-CL" sz="1300">
              <a:solidFill>
                <a:srgbClr val="85744B"/>
              </a:solidFill>
              <a:latin typeface="Arial Black" panose="020B0A04020102020204" pitchFamily="34" charset="0"/>
            </a:endParaRPr>
          </a:p>
        </p:txBody>
      </p:sp>
      <p:sp>
        <p:nvSpPr>
          <p:cNvPr id="96259" name="Marcador de texto 2">
            <a:extLst>
              <a:ext uri="{FF2B5EF4-FFF2-40B4-BE49-F238E27FC236}">
                <a16:creationId xmlns:a16="http://schemas.microsoft.com/office/drawing/2014/main" xmlns="" id="{F130DD02-562C-4F5B-B706-1BC893FB53B1}"/>
              </a:ext>
            </a:extLst>
          </p:cNvPr>
          <p:cNvSpPr>
            <a:spLocks noGrp="1" noChangeArrowheads="1"/>
          </p:cNvSpPr>
          <p:nvPr>
            <p:ph type="body" sz="quarter" idx="12"/>
          </p:nvPr>
        </p:nvSpPr>
        <p:spPr bwMode="auto">
          <a:xfrm>
            <a:off x="6291263" y="6467475"/>
            <a:ext cx="3559175" cy="415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 </a:t>
            </a:r>
            <a:r>
              <a:rPr lang="es-ES_tradnl" altLang="es-CL" dirty="0" err="1"/>
              <a:t>Cochilco</a:t>
            </a:r>
            <a:r>
              <a:rPr lang="es-ES_tradnl" altLang="es-CL" dirty="0"/>
              <a:t> y Sernageomin. </a:t>
            </a:r>
          </a:p>
        </p:txBody>
      </p:sp>
      <p:sp>
        <p:nvSpPr>
          <p:cNvPr id="12" name="Título 1">
            <a:extLst>
              <a:ext uri="{FF2B5EF4-FFF2-40B4-BE49-F238E27FC236}">
                <a16:creationId xmlns:a16="http://schemas.microsoft.com/office/drawing/2014/main" xmlns="" id="{7B0FE8F3-C0A4-42B3-87BA-965388E0E970}"/>
              </a:ext>
            </a:extLst>
          </p:cNvPr>
          <p:cNvSpPr txBox="1">
            <a:spLocks/>
          </p:cNvSpPr>
          <p:nvPr/>
        </p:nvSpPr>
        <p:spPr>
          <a:xfrm>
            <a:off x="579438" y="398463"/>
            <a:ext cx="8807450" cy="647700"/>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es-ES_tradnl" sz="2200" b="1" dirty="0">
                <a:latin typeface="Arial Black" panose="020B0A04020102020204" pitchFamily="34" charset="0"/>
                <a:cs typeface="Helvetica"/>
              </a:rPr>
              <a:t>Participación de las </a:t>
            </a:r>
            <a:r>
              <a:rPr lang="es-ES_tradnl" sz="2200" b="1" dirty="0">
                <a:solidFill>
                  <a:schemeClr val="accent2">
                    <a:lumMod val="75000"/>
                  </a:schemeClr>
                </a:solidFill>
                <a:latin typeface="Arial Black" panose="020B0A04020102020204" pitchFamily="34" charset="0"/>
                <a:cs typeface="Helvetica"/>
              </a:rPr>
              <a:t>empresas socias </a:t>
            </a:r>
            <a:r>
              <a:rPr lang="es-ES_tradnl" sz="2200" b="1" dirty="0">
                <a:latin typeface="Arial Black" panose="020B0A04020102020204" pitchFamily="34" charset="0"/>
                <a:cs typeface="Helvetica"/>
              </a:rPr>
              <a:t>del Consejo Minero en la producción nacional de minerales </a:t>
            </a:r>
            <a:r>
              <a:rPr lang="es-ES_tradnl" sz="1200" b="1" dirty="0">
                <a:latin typeface="Arial Black" panose="020B0A04020102020204" pitchFamily="34" charset="0"/>
                <a:cs typeface="Helvetica"/>
              </a:rPr>
              <a:t>(1)</a:t>
            </a:r>
            <a:endParaRPr lang="es-ES_tradnl" sz="2200" b="1" dirty="0">
              <a:latin typeface="Arial Black" panose="020B0A04020102020204" pitchFamily="34" charset="0"/>
              <a:cs typeface="Helvetica"/>
            </a:endParaRPr>
          </a:p>
        </p:txBody>
      </p:sp>
      <p:pic>
        <p:nvPicPr>
          <p:cNvPr id="96263" name="Gráfico 5">
            <a:extLst>
              <a:ext uri="{FF2B5EF4-FFF2-40B4-BE49-F238E27FC236}">
                <a16:creationId xmlns:a16="http://schemas.microsoft.com/office/drawing/2014/main" xmlns="" id="{03070319-8625-4053-88D5-AFA4F83F365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1600" y="2209800"/>
            <a:ext cx="38862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4" name="Gráfico 6">
            <a:extLst>
              <a:ext uri="{FF2B5EF4-FFF2-40B4-BE49-F238E27FC236}">
                <a16:creationId xmlns:a16="http://schemas.microsoft.com/office/drawing/2014/main" xmlns="" id="{335BEAF8-466B-4869-8C3E-3E02CFA2A17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2200" y="1181100"/>
            <a:ext cx="38862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Marcador de texto 3">
            <a:extLst>
              <a:ext uri="{FF2B5EF4-FFF2-40B4-BE49-F238E27FC236}">
                <a16:creationId xmlns:a16="http://schemas.microsoft.com/office/drawing/2014/main" xmlns="" id="{0A795323-0CA0-4DA1-AEDA-8FCB9E0889BF}"/>
              </a:ext>
            </a:extLst>
          </p:cNvPr>
          <p:cNvSpPr>
            <a:spLocks noGrp="1" noChangeArrowheads="1"/>
          </p:cNvSpPr>
          <p:nvPr>
            <p:ph type="body" sz="quarter" idx="11"/>
          </p:nvPr>
        </p:nvSpPr>
        <p:spPr bwMode="auto">
          <a:xfrm>
            <a:off x="476250" y="6497983"/>
            <a:ext cx="4337051" cy="601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(1) Cifras 2020.</a:t>
            </a:r>
          </a:p>
        </p:txBody>
      </p:sp>
      <p:pic>
        <p:nvPicPr>
          <p:cNvPr id="3" name="Imagen 2">
            <a:extLst>
              <a:ext uri="{FF2B5EF4-FFF2-40B4-BE49-F238E27FC236}">
                <a16:creationId xmlns:a16="http://schemas.microsoft.com/office/drawing/2014/main" xmlns="" id="{3FDF1586-64D4-4483-A66A-B9CFF9C90190}"/>
              </a:ext>
            </a:extLst>
          </p:cNvPr>
          <p:cNvPicPr>
            <a:picLocks noChangeAspect="1"/>
          </p:cNvPicPr>
          <p:nvPr/>
        </p:nvPicPr>
        <p:blipFill>
          <a:blip r:embed="rId5"/>
          <a:stretch>
            <a:fillRect/>
          </a:stretch>
        </p:blipFill>
        <p:spPr>
          <a:xfrm>
            <a:off x="510122" y="1079846"/>
            <a:ext cx="3767655" cy="2993395"/>
          </a:xfrm>
          <a:prstGeom prst="rect">
            <a:avLst/>
          </a:prstGeom>
        </p:spPr>
      </p:pic>
      <p:pic>
        <p:nvPicPr>
          <p:cNvPr id="5" name="Imagen 4">
            <a:extLst>
              <a:ext uri="{FF2B5EF4-FFF2-40B4-BE49-F238E27FC236}">
                <a16:creationId xmlns:a16="http://schemas.microsoft.com/office/drawing/2014/main" xmlns="" id="{605EB903-791A-4E7D-ABF8-46AF2B1DE54A}"/>
              </a:ext>
            </a:extLst>
          </p:cNvPr>
          <p:cNvPicPr>
            <a:picLocks noChangeAspect="1"/>
          </p:cNvPicPr>
          <p:nvPr/>
        </p:nvPicPr>
        <p:blipFill>
          <a:blip r:embed="rId6"/>
          <a:stretch>
            <a:fillRect/>
          </a:stretch>
        </p:blipFill>
        <p:spPr>
          <a:xfrm>
            <a:off x="467447" y="3861082"/>
            <a:ext cx="3810330" cy="2603218"/>
          </a:xfrm>
          <a:prstGeom prst="rect">
            <a:avLst/>
          </a:prstGeom>
        </p:spPr>
      </p:pic>
      <p:pic>
        <p:nvPicPr>
          <p:cNvPr id="6" name="Imagen 5">
            <a:extLst>
              <a:ext uri="{FF2B5EF4-FFF2-40B4-BE49-F238E27FC236}">
                <a16:creationId xmlns:a16="http://schemas.microsoft.com/office/drawing/2014/main" xmlns="" id="{4FD0153F-D595-4989-8468-765409287C49}"/>
              </a:ext>
            </a:extLst>
          </p:cNvPr>
          <p:cNvPicPr>
            <a:picLocks noChangeAspect="1"/>
          </p:cNvPicPr>
          <p:nvPr/>
        </p:nvPicPr>
        <p:blipFill>
          <a:blip r:embed="rId7"/>
          <a:stretch>
            <a:fillRect/>
          </a:stretch>
        </p:blipFill>
        <p:spPr>
          <a:xfrm>
            <a:off x="7486231" y="3861082"/>
            <a:ext cx="3798137" cy="2597121"/>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Marcador de número de diapositiva 1">
            <a:extLst>
              <a:ext uri="{FF2B5EF4-FFF2-40B4-BE49-F238E27FC236}">
                <a16:creationId xmlns:a16="http://schemas.microsoft.com/office/drawing/2014/main" xmlns="" id="{883815BC-6DB4-44D6-934E-55AC7E932C20}"/>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DC1E6F7A-8C01-455F-AFE0-DAE49EDE5E7E}" type="slidenum">
              <a:rPr lang="es-ES_tradnl" altLang="es-CL" sz="1300">
                <a:solidFill>
                  <a:srgbClr val="85744B"/>
                </a:solidFill>
                <a:latin typeface="Arial Black" panose="020B0A04020102020204" pitchFamily="34" charset="0"/>
              </a:rPr>
              <a:pPr/>
              <a:t>34</a:t>
            </a:fld>
            <a:endParaRPr lang="es-ES_tradnl" altLang="es-CL" sz="1300">
              <a:solidFill>
                <a:srgbClr val="85744B"/>
              </a:solidFill>
              <a:latin typeface="Arial Black" panose="020B0A04020102020204" pitchFamily="34" charset="0"/>
            </a:endParaRPr>
          </a:p>
        </p:txBody>
      </p:sp>
      <p:sp>
        <p:nvSpPr>
          <p:cNvPr id="97283" name="Marcador de texto 3">
            <a:extLst>
              <a:ext uri="{FF2B5EF4-FFF2-40B4-BE49-F238E27FC236}">
                <a16:creationId xmlns:a16="http://schemas.microsoft.com/office/drawing/2014/main" xmlns="" id="{410E78F9-0CA4-4CC6-BBDD-7FAB8D1A5ADA}"/>
              </a:ext>
            </a:extLst>
          </p:cNvPr>
          <p:cNvSpPr>
            <a:spLocks noGrp="1" noChangeArrowheads="1"/>
          </p:cNvSpPr>
          <p:nvPr>
            <p:ph type="body" sz="quarter" idx="11"/>
          </p:nvPr>
        </p:nvSpPr>
        <p:spPr bwMode="auto">
          <a:xfrm>
            <a:off x="476250" y="6408738"/>
            <a:ext cx="3568700" cy="601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(1) Cu: Cobre; Au: Oro; Mo: Molibdeno; F: fundición; R: refinería; KTMF: miles de toneladas métricas finas; oz: onzas.</a:t>
            </a:r>
          </a:p>
          <a:p>
            <a:pPr eaLnBrk="1" hangingPunct="1">
              <a:spcBef>
                <a:spcPct val="0"/>
              </a:spcBef>
            </a:pPr>
            <a:endParaRPr lang="es-ES_tradnl" altLang="es-CL" dirty="0"/>
          </a:p>
        </p:txBody>
      </p:sp>
      <p:sp>
        <p:nvSpPr>
          <p:cNvPr id="97284" name="Marcador de texto 20">
            <a:extLst>
              <a:ext uri="{FF2B5EF4-FFF2-40B4-BE49-F238E27FC236}">
                <a16:creationId xmlns:a16="http://schemas.microsoft.com/office/drawing/2014/main" xmlns="" id="{B60BD0DC-1633-40FD-AE94-5BFE1336CAA1}"/>
              </a:ext>
            </a:extLst>
          </p:cNvPr>
          <p:cNvSpPr>
            <a:spLocks noGrp="1" noChangeArrowheads="1"/>
          </p:cNvSpPr>
          <p:nvPr>
            <p:ph type="body" sz="quarter" idx="12"/>
          </p:nvPr>
        </p:nvSpPr>
        <p:spPr bwMode="auto">
          <a:xfrm>
            <a:off x="5972175" y="6416675"/>
            <a:ext cx="3263900" cy="603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a:t>Consejo Minero a partir de información de Cochilco y empresas socias. </a:t>
            </a:r>
          </a:p>
          <a:p>
            <a:pPr eaLnBrk="1" hangingPunct="1">
              <a:spcBef>
                <a:spcPct val="0"/>
              </a:spcBef>
            </a:pPr>
            <a:endParaRPr lang="es-ES_tradnl" altLang="es-CL"/>
          </a:p>
        </p:txBody>
      </p:sp>
      <p:sp>
        <p:nvSpPr>
          <p:cNvPr id="97285" name="Rectángulo 9">
            <a:extLst>
              <a:ext uri="{FF2B5EF4-FFF2-40B4-BE49-F238E27FC236}">
                <a16:creationId xmlns:a16="http://schemas.microsoft.com/office/drawing/2014/main" xmlns="" id="{25F3F089-D6F4-482B-9BE2-32D05221D4A0}"/>
              </a:ext>
            </a:extLst>
          </p:cNvPr>
          <p:cNvSpPr>
            <a:spLocks noChangeArrowheads="1"/>
          </p:cNvSpPr>
          <p:nvPr/>
        </p:nvSpPr>
        <p:spPr bwMode="auto">
          <a:xfrm>
            <a:off x="5949950" y="6364288"/>
            <a:ext cx="3327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s-ES_tradnl" altLang="es-CL" sz="1300">
              <a:solidFill>
                <a:srgbClr val="262626"/>
              </a:solidFill>
            </a:endParaRPr>
          </a:p>
        </p:txBody>
      </p:sp>
      <p:graphicFrame>
        <p:nvGraphicFramePr>
          <p:cNvPr id="14" name="Tabla 13">
            <a:extLst>
              <a:ext uri="{FF2B5EF4-FFF2-40B4-BE49-F238E27FC236}">
                <a16:creationId xmlns:a16="http://schemas.microsoft.com/office/drawing/2014/main" xmlns="" id="{9DC2ABAD-04FC-4FA0-BEC8-6ADC11C4D4E8}"/>
              </a:ext>
            </a:extLst>
          </p:cNvPr>
          <p:cNvGraphicFramePr>
            <a:graphicFrameLocks noGrp="1"/>
          </p:cNvGraphicFramePr>
          <p:nvPr>
            <p:extLst>
              <p:ext uri="{D42A27DB-BD31-4B8C-83A1-F6EECF244321}">
                <p14:modId xmlns:p14="http://schemas.microsoft.com/office/powerpoint/2010/main" val="2376192319"/>
              </p:ext>
            </p:extLst>
          </p:nvPr>
        </p:nvGraphicFramePr>
        <p:xfrm>
          <a:off x="346075" y="1168400"/>
          <a:ext cx="11207752" cy="1747840"/>
        </p:xfrm>
        <a:graphic>
          <a:graphicData uri="http://schemas.openxmlformats.org/drawingml/2006/table">
            <a:tbl>
              <a:tblPr/>
              <a:tblGrid>
                <a:gridCol w="2180381">
                  <a:extLst>
                    <a:ext uri="{9D8B030D-6E8A-4147-A177-3AD203B41FA5}">
                      <a16:colId xmlns:a16="http://schemas.microsoft.com/office/drawing/2014/main" xmlns="" val="20000"/>
                    </a:ext>
                  </a:extLst>
                </a:gridCol>
                <a:gridCol w="466168">
                  <a:extLst>
                    <a:ext uri="{9D8B030D-6E8A-4147-A177-3AD203B41FA5}">
                      <a16:colId xmlns:a16="http://schemas.microsoft.com/office/drawing/2014/main" xmlns="" val="20001"/>
                    </a:ext>
                  </a:extLst>
                </a:gridCol>
                <a:gridCol w="466168">
                  <a:extLst>
                    <a:ext uri="{9D8B030D-6E8A-4147-A177-3AD203B41FA5}">
                      <a16:colId xmlns:a16="http://schemas.microsoft.com/office/drawing/2014/main" xmlns="" val="20002"/>
                    </a:ext>
                  </a:extLst>
                </a:gridCol>
                <a:gridCol w="466168">
                  <a:extLst>
                    <a:ext uri="{9D8B030D-6E8A-4147-A177-3AD203B41FA5}">
                      <a16:colId xmlns:a16="http://schemas.microsoft.com/office/drawing/2014/main" xmlns="" val="20003"/>
                    </a:ext>
                  </a:extLst>
                </a:gridCol>
                <a:gridCol w="466168">
                  <a:extLst>
                    <a:ext uri="{9D8B030D-6E8A-4147-A177-3AD203B41FA5}">
                      <a16:colId xmlns:a16="http://schemas.microsoft.com/office/drawing/2014/main" xmlns="" val="20004"/>
                    </a:ext>
                  </a:extLst>
                </a:gridCol>
                <a:gridCol w="2673680">
                  <a:extLst>
                    <a:ext uri="{9D8B030D-6E8A-4147-A177-3AD203B41FA5}">
                      <a16:colId xmlns:a16="http://schemas.microsoft.com/office/drawing/2014/main" xmlns="" val="20005"/>
                    </a:ext>
                  </a:extLst>
                </a:gridCol>
                <a:gridCol w="2673680">
                  <a:extLst>
                    <a:ext uri="{9D8B030D-6E8A-4147-A177-3AD203B41FA5}">
                      <a16:colId xmlns:a16="http://schemas.microsoft.com/office/drawing/2014/main" xmlns="" val="20006"/>
                    </a:ext>
                  </a:extLst>
                </a:gridCol>
                <a:gridCol w="1026061">
                  <a:extLst>
                    <a:ext uri="{9D8B030D-6E8A-4147-A177-3AD203B41FA5}">
                      <a16:colId xmlns:a16="http://schemas.microsoft.com/office/drawing/2014/main" xmlns="" val="20007"/>
                    </a:ext>
                  </a:extLst>
                </a:gridCol>
                <a:gridCol w="789278">
                  <a:extLst>
                    <a:ext uri="{9D8B030D-6E8A-4147-A177-3AD203B41FA5}">
                      <a16:colId xmlns:a16="http://schemas.microsoft.com/office/drawing/2014/main" xmlns="" val="20008"/>
                    </a:ext>
                  </a:extLst>
                </a:gridCol>
              </a:tblGrid>
              <a:tr h="436960">
                <a:tc>
                  <a:txBody>
                    <a:bodyPr/>
                    <a:lstStyle/>
                    <a:p>
                      <a:pPr algn="r" rtl="0" fontAlgn="ctr"/>
                      <a:r>
                        <a:rPr lang="es-ES_tradnl" sz="1200" b="1" i="0" u="none" strike="noStrike">
                          <a:solidFill>
                            <a:srgbClr val="FFFFFF"/>
                          </a:solidFill>
                          <a:effectLst/>
                          <a:latin typeface="Calibri" panose="020F0502020204030204" pitchFamily="34" charset="0"/>
                        </a:rPr>
                        <a:t>Operación</a:t>
                      </a:r>
                    </a:p>
                  </a:txBody>
                  <a:tcPr marL="0" marR="17774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C7260"/>
                    </a:solidFill>
                  </a:tcPr>
                </a:tc>
                <a:tc gridSpan="4">
                  <a:txBody>
                    <a:bodyPr/>
                    <a:lstStyle/>
                    <a:p>
                      <a:pPr algn="ctr" fontAlgn="ctr"/>
                      <a:r>
                        <a:rPr lang="es-ES_tradnl" sz="1200" b="1" i="0" u="none" strike="noStrike" dirty="0">
                          <a:solidFill>
                            <a:srgbClr val="000000"/>
                          </a:solidFill>
                          <a:effectLst/>
                          <a:latin typeface="Calibri" panose="020F0502020204030204" pitchFamily="34" charset="0"/>
                        </a:rPr>
                        <a:t>Productos (1)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D7D7"/>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a:txBody>
                    <a:bodyPr/>
                    <a:lstStyle/>
                    <a:p>
                      <a:pPr algn="l" fontAlgn="ctr"/>
                      <a:r>
                        <a:rPr lang="es-ES_tradnl" sz="1200" b="1" i="0" u="none" strike="noStrike">
                          <a:solidFill>
                            <a:srgbClr val="000000"/>
                          </a:solidFill>
                          <a:effectLst/>
                          <a:latin typeface="Calibri" panose="020F0502020204030204" pitchFamily="34" charset="0"/>
                        </a:rPr>
                        <a:t>Compañía</a:t>
                      </a:r>
                    </a:p>
                  </a:txBody>
                  <a:tcPr marL="88872"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D7D7"/>
                    </a:solidFill>
                  </a:tcPr>
                </a:tc>
                <a:tc>
                  <a:txBody>
                    <a:bodyPr/>
                    <a:lstStyle/>
                    <a:p>
                      <a:pPr algn="ctr" fontAlgn="ctr"/>
                      <a:r>
                        <a:rPr lang="es-ES_tradnl" sz="1200" b="1" i="0" u="none" strike="noStrike">
                          <a:solidFill>
                            <a:srgbClr val="000000"/>
                          </a:solidFill>
                          <a:effectLst/>
                          <a:latin typeface="Calibri" panose="020F0502020204030204" pitchFamily="34" charset="0"/>
                        </a:rPr>
                        <a:t>Propiedad</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D7D7"/>
                    </a:solidFill>
                  </a:tcPr>
                </a:tc>
                <a:tc gridSpan="2">
                  <a:txBody>
                    <a:bodyPr/>
                    <a:lstStyle/>
                    <a:p>
                      <a:pPr algn="ctr" fontAlgn="ctr"/>
                      <a:r>
                        <a:rPr lang="es-ES_tradnl" sz="1200" b="1" i="0" u="none" strike="noStrike" dirty="0">
                          <a:solidFill>
                            <a:srgbClr val="000000"/>
                          </a:solidFill>
                          <a:effectLst/>
                          <a:latin typeface="Calibri" panose="020F0502020204030204" pitchFamily="34" charset="0"/>
                        </a:rPr>
                        <a:t> Producción</a:t>
                      </a:r>
                      <a:br>
                        <a:rPr lang="es-ES_tradnl" sz="1200" b="1" i="0" u="none" strike="noStrike" dirty="0">
                          <a:solidFill>
                            <a:srgbClr val="000000"/>
                          </a:solidFill>
                          <a:effectLst/>
                          <a:latin typeface="Calibri" panose="020F0502020204030204" pitchFamily="34" charset="0"/>
                        </a:rPr>
                      </a:br>
                      <a:r>
                        <a:rPr lang="es-ES_tradnl" sz="1200" b="1" i="0" u="none" strike="noStrike" dirty="0">
                          <a:solidFill>
                            <a:srgbClr val="000000"/>
                          </a:solidFill>
                          <a:effectLst/>
                          <a:latin typeface="Calibri" panose="020F0502020204030204" pitchFamily="34" charset="0"/>
                        </a:rPr>
                        <a:t>2021 </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D7D7"/>
                    </a:solidFill>
                  </a:tcPr>
                </a:tc>
                <a:tc hMerge="1">
                  <a:txBody>
                    <a:bodyPr/>
                    <a:lstStyle/>
                    <a:p>
                      <a:endParaRPr lang="es-ES_tradnl"/>
                    </a:p>
                  </a:txBody>
                  <a:tcPr/>
                </a:tc>
                <a:extLst>
                  <a:ext uri="{0D108BD9-81ED-4DB2-BD59-A6C34878D82A}">
                    <a16:rowId xmlns:a16="http://schemas.microsoft.com/office/drawing/2014/main" xmlns="" val="10000"/>
                  </a:ext>
                </a:extLst>
              </a:tr>
              <a:tr h="436960">
                <a:tc>
                  <a:txBody>
                    <a:bodyPr/>
                    <a:lstStyle/>
                    <a:p>
                      <a:pPr algn="r" rtl="0" fontAlgn="ctr"/>
                      <a:r>
                        <a:rPr lang="es-ES_tradnl" sz="1100" b="1" i="0" u="none" strike="noStrike" dirty="0">
                          <a:solidFill>
                            <a:srgbClr val="000000"/>
                          </a:solidFill>
                          <a:effectLst/>
                          <a:latin typeface="Calibri" panose="020F0502020204030204" pitchFamily="34" charset="0"/>
                        </a:rPr>
                        <a:t>Cerro Colorado</a:t>
                      </a:r>
                    </a:p>
                  </a:txBody>
                  <a:tcPr marL="0" marR="17774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DFD9CB"/>
                    </a:solidFill>
                  </a:tcPr>
                </a:tc>
                <a:tc>
                  <a:txBody>
                    <a:bodyPr/>
                    <a:lstStyle/>
                    <a:p>
                      <a:pPr algn="ctr" fontAlgn="ctr"/>
                      <a:r>
                        <a:rPr lang="es-ES_tradnl" sz="1100" b="1" i="0" u="none" strike="noStrike">
                          <a:solidFill>
                            <a:srgbClr val="595959"/>
                          </a:solidFill>
                          <a:effectLst/>
                          <a:latin typeface="Calibri" panose="020F0502020204030204" pitchFamily="34" charset="0"/>
                        </a:rPr>
                        <a:t>Cu</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r>
                        <a:rPr lang="es-ES_tradnl" sz="1100" b="1" i="0" u="none" strike="noStrike">
                          <a:solidFill>
                            <a:srgbClr val="595959"/>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r>
                        <a:rPr lang="es-ES_tradnl" sz="1100" b="1" i="0" u="none" strike="noStrike">
                          <a:solidFill>
                            <a:srgbClr val="595959"/>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r>
                        <a:rPr lang="es-ES_tradnl" sz="1100" b="1" i="0" u="none" strike="noStrike">
                          <a:solidFill>
                            <a:srgbClr val="595959"/>
                          </a:solidFill>
                          <a:effectLst/>
                          <a:latin typeface="Calibri" panose="020F0502020204030204" pitchFamily="34" charset="0"/>
                        </a:rPr>
                        <a:t> </a:t>
                      </a:r>
                    </a:p>
                  </a:txBody>
                  <a:tcPr marL="0" marR="0" marT="0" marB="0" anchor="ctr">
                    <a:lnL>
                      <a:noFill/>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l" fontAlgn="ctr"/>
                      <a:r>
                        <a:rPr lang="es-ES_tradnl" sz="1000" b="1" i="0" u="none" strike="noStrike" dirty="0" err="1">
                          <a:solidFill>
                            <a:srgbClr val="000000"/>
                          </a:solidFill>
                          <a:effectLst/>
                          <a:latin typeface="Calibri" panose="020F0502020204030204" pitchFamily="34" charset="0"/>
                        </a:rPr>
                        <a:t>BHP</a:t>
                      </a:r>
                      <a:r>
                        <a:rPr lang="es-ES_tradnl" sz="1000" b="1" i="0" u="none" strike="noStrike" dirty="0">
                          <a:solidFill>
                            <a:srgbClr val="000000"/>
                          </a:solidFill>
                          <a:effectLst/>
                          <a:latin typeface="Calibri" panose="020F0502020204030204" pitchFamily="34" charset="0"/>
                        </a:rPr>
                        <a:t> Pampa Norte</a:t>
                      </a:r>
                    </a:p>
                  </a:txBody>
                  <a:tcPr marL="88872"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marL="0" algn="l" defTabSz="974293" rtl="0" eaLnBrk="1" fontAlgn="ctr" latinLnBrk="0" hangingPunct="1"/>
                      <a:r>
                        <a:rPr lang="es-CL" sz="1000" b="0" i="0" u="none" strike="noStrike" kern="1200" dirty="0">
                          <a:solidFill>
                            <a:srgbClr val="000000"/>
                          </a:solidFill>
                          <a:effectLst/>
                          <a:latin typeface="Calibri" panose="020F0502020204030204" pitchFamily="34" charset="0"/>
                          <a:ea typeface="+mn-ea"/>
                          <a:cs typeface="+mn-cs"/>
                        </a:rPr>
                        <a:t>BHP Billiton</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r" fontAlgn="ctr"/>
                      <a:r>
                        <a:rPr lang="es-CL" sz="1000" b="0" i="0" u="none" strike="noStrike" dirty="0">
                          <a:solidFill>
                            <a:srgbClr val="000000"/>
                          </a:solidFill>
                          <a:effectLst/>
                          <a:latin typeface="Calibri" panose="020F0502020204030204" pitchFamily="34" charset="0"/>
                        </a:rPr>
                        <a:t>          57 </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l" fontAlgn="ctr"/>
                      <a:r>
                        <a:rPr lang="es-ES_tradnl" sz="1000" b="0" i="0" u="none" strike="noStrike" dirty="0">
                          <a:solidFill>
                            <a:srgbClr val="000000"/>
                          </a:solidFill>
                          <a:effectLst/>
                          <a:latin typeface="Calibri" panose="020F0502020204030204" pitchFamily="34" charset="0"/>
                        </a:rPr>
                        <a:t> KTMF Cu </a:t>
                      </a:r>
                    </a:p>
                  </a:txBody>
                  <a:tcPr marL="88872" marR="0" marT="0" marB="0"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extLst>
                  <a:ext uri="{0D108BD9-81ED-4DB2-BD59-A6C34878D82A}">
                    <a16:rowId xmlns:a16="http://schemas.microsoft.com/office/drawing/2014/main" xmlns="" val="10001"/>
                  </a:ext>
                </a:extLst>
              </a:tr>
              <a:tr h="436960">
                <a:tc>
                  <a:txBody>
                    <a:bodyPr/>
                    <a:lstStyle/>
                    <a:p>
                      <a:pPr algn="r" rtl="0" fontAlgn="ctr"/>
                      <a:r>
                        <a:rPr lang="es-ES_tradnl" sz="1100" b="1" i="0" u="none" strike="noStrike">
                          <a:solidFill>
                            <a:srgbClr val="000000"/>
                          </a:solidFill>
                          <a:effectLst/>
                          <a:latin typeface="Calibri" panose="020F0502020204030204" pitchFamily="34" charset="0"/>
                        </a:rPr>
                        <a:t>Doña Inés de Collahuasi</a:t>
                      </a:r>
                    </a:p>
                  </a:txBody>
                  <a:tcPr marL="0" marR="17774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EAE6DE"/>
                    </a:solidFill>
                  </a:tcPr>
                </a:tc>
                <a:tc>
                  <a:txBody>
                    <a:bodyPr/>
                    <a:lstStyle/>
                    <a:p>
                      <a:pPr algn="ctr" fontAlgn="ctr"/>
                      <a:r>
                        <a:rPr lang="es-ES_tradnl" sz="1100" b="1" i="0" u="none" strike="noStrike">
                          <a:solidFill>
                            <a:srgbClr val="595959"/>
                          </a:solidFill>
                          <a:effectLst/>
                          <a:latin typeface="Calibri" panose="020F0502020204030204" pitchFamily="34" charset="0"/>
                        </a:rPr>
                        <a:t>Cu</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s-ES_tradnl" sz="1100" b="1" i="0" u="none" strike="noStrike">
                          <a:solidFill>
                            <a:srgbClr val="595959"/>
                          </a:solidFill>
                          <a:effectLst/>
                          <a:latin typeface="Calibri" panose="020F0502020204030204" pitchFamily="34" charset="0"/>
                        </a:rPr>
                        <a:t>Mb</a:t>
                      </a: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s-ES_tradnl" sz="1100" b="1" i="0" u="none" strike="noStrike">
                          <a:solidFill>
                            <a:srgbClr val="595959"/>
                          </a:solidFill>
                          <a:effectLst/>
                          <a:latin typeface="Calibri" panose="020F0502020204030204" pitchFamily="34" charset="0"/>
                        </a:rPr>
                        <a:t> </a:t>
                      </a: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s-ES_tradnl" sz="1100" b="1" i="0" u="none" strike="noStrike">
                          <a:solidFill>
                            <a:srgbClr val="595959"/>
                          </a:solidFill>
                          <a:effectLst/>
                          <a:latin typeface="Calibri" panose="020F0502020204030204" pitchFamily="34" charset="0"/>
                        </a:rPr>
                        <a:t> </a:t>
                      </a:r>
                    </a:p>
                  </a:txBody>
                  <a:tcPr marL="0" marR="0" marT="0" marB="0" anchor="ctr">
                    <a:lnL>
                      <a:noFill/>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l" fontAlgn="ctr"/>
                      <a:r>
                        <a:rPr lang="es-ES_tradnl" sz="1000" b="1" i="0" u="none" strike="noStrike">
                          <a:solidFill>
                            <a:srgbClr val="000000"/>
                          </a:solidFill>
                          <a:effectLst/>
                          <a:latin typeface="Calibri" panose="020F0502020204030204" pitchFamily="34" charset="0"/>
                        </a:rPr>
                        <a:t>Cía. Minera Doña Inés de Collahuasi</a:t>
                      </a:r>
                    </a:p>
                  </a:txBody>
                  <a:tcPr marL="88872"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l" defTabSz="974293" rtl="0" eaLnBrk="1" fontAlgn="ctr" latinLnBrk="0" hangingPunct="1"/>
                      <a:r>
                        <a:rPr lang="es-MX" sz="1000" b="0" i="0" u="none" strike="noStrike" kern="1200" dirty="0">
                          <a:solidFill>
                            <a:srgbClr val="000000"/>
                          </a:solidFill>
                          <a:effectLst/>
                          <a:latin typeface="Calibri" panose="020F0502020204030204" pitchFamily="34" charset="0"/>
                          <a:ea typeface="+mn-ea"/>
                          <a:cs typeface="+mn-cs"/>
                        </a:rPr>
                        <a:t>Anglo American </a:t>
                      </a:r>
                      <a:r>
                        <a:rPr lang="es-MX" sz="1000" b="0" i="0" u="none" strike="noStrike" kern="1200" dirty="0" err="1">
                          <a:solidFill>
                            <a:srgbClr val="000000"/>
                          </a:solidFill>
                          <a:effectLst/>
                          <a:latin typeface="Calibri" panose="020F0502020204030204" pitchFamily="34" charset="0"/>
                          <a:ea typeface="+mn-ea"/>
                          <a:cs typeface="+mn-cs"/>
                        </a:rPr>
                        <a:t>plc</a:t>
                      </a:r>
                      <a:r>
                        <a:rPr lang="es-MX" sz="1000" b="0" i="0" u="none" strike="noStrike" kern="1200" dirty="0">
                          <a:solidFill>
                            <a:srgbClr val="000000"/>
                          </a:solidFill>
                          <a:effectLst/>
                          <a:latin typeface="Calibri" panose="020F0502020204030204" pitchFamily="34" charset="0"/>
                          <a:ea typeface="+mn-ea"/>
                          <a:cs typeface="+mn-cs"/>
                        </a:rPr>
                        <a:t> (44%), Glencore (44%) y JCR (12%)</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r" fontAlgn="ctr"/>
                      <a:r>
                        <a:rPr lang="es-CL" sz="1000" b="0" i="0" u="none" strike="noStrike" dirty="0">
                          <a:solidFill>
                            <a:srgbClr val="000000"/>
                          </a:solidFill>
                          <a:effectLst/>
                          <a:latin typeface="Calibri" panose="020F0502020204030204" pitchFamily="34" charset="0"/>
                        </a:rPr>
                        <a:t>     630 </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l" fontAlgn="ctr"/>
                      <a:r>
                        <a:rPr lang="es-ES_tradnl" sz="1000" b="0" i="0" u="none" strike="noStrike">
                          <a:solidFill>
                            <a:srgbClr val="000000"/>
                          </a:solidFill>
                          <a:effectLst/>
                          <a:latin typeface="Calibri" panose="020F0502020204030204" pitchFamily="34" charset="0"/>
                        </a:rPr>
                        <a:t> KTMF Cu </a:t>
                      </a:r>
                    </a:p>
                  </a:txBody>
                  <a:tcPr marL="88872" marR="0" marT="0" marB="0"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r h="436960">
                <a:tc>
                  <a:txBody>
                    <a:bodyPr/>
                    <a:lstStyle/>
                    <a:p>
                      <a:pPr algn="r" rtl="0" fontAlgn="ctr"/>
                      <a:r>
                        <a:rPr lang="es-ES_tradnl" sz="1100" b="1" i="0" u="none" strike="noStrike">
                          <a:solidFill>
                            <a:srgbClr val="000000"/>
                          </a:solidFill>
                          <a:effectLst/>
                          <a:latin typeface="Calibri" panose="020F0502020204030204" pitchFamily="34" charset="0"/>
                        </a:rPr>
                        <a:t>Quebrada Blanca</a:t>
                      </a:r>
                    </a:p>
                  </a:txBody>
                  <a:tcPr marL="0" marR="17774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9CB"/>
                    </a:solidFill>
                  </a:tcPr>
                </a:tc>
                <a:tc>
                  <a:txBody>
                    <a:bodyPr/>
                    <a:lstStyle/>
                    <a:p>
                      <a:pPr algn="ctr" fontAlgn="ctr"/>
                      <a:r>
                        <a:rPr lang="es-ES_tradnl" sz="1100" b="1" i="0" u="none" strike="noStrike">
                          <a:solidFill>
                            <a:srgbClr val="595959"/>
                          </a:solidFill>
                          <a:effectLst/>
                          <a:latin typeface="Calibri" panose="020F0502020204030204" pitchFamily="34" charset="0"/>
                        </a:rPr>
                        <a:t>Cu</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8F5"/>
                    </a:solidFill>
                  </a:tcPr>
                </a:tc>
                <a:tc>
                  <a:txBody>
                    <a:bodyPr/>
                    <a:lstStyle/>
                    <a:p>
                      <a:pPr algn="ctr" fontAlgn="ctr"/>
                      <a:r>
                        <a:rPr lang="es-ES_tradnl" sz="1100" b="1" i="0" u="none" strike="noStrike">
                          <a:solidFill>
                            <a:srgbClr val="595959"/>
                          </a:solidFill>
                          <a:effectLst/>
                          <a:latin typeface="Calibri" panose="020F0502020204030204" pitchFamily="34" charset="0"/>
                        </a:rPr>
                        <a:t> </a:t>
                      </a: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8F5"/>
                    </a:solidFill>
                  </a:tcPr>
                </a:tc>
                <a:tc>
                  <a:txBody>
                    <a:bodyPr/>
                    <a:lstStyle/>
                    <a:p>
                      <a:pPr algn="ctr" fontAlgn="ctr"/>
                      <a:r>
                        <a:rPr lang="es-ES_tradnl" sz="1100" b="1" i="0" u="none" strike="noStrike">
                          <a:solidFill>
                            <a:srgbClr val="595959"/>
                          </a:solidFill>
                          <a:effectLst/>
                          <a:latin typeface="Calibri" panose="020F0502020204030204" pitchFamily="34" charset="0"/>
                        </a:rPr>
                        <a:t> </a:t>
                      </a: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8F5"/>
                    </a:solidFill>
                  </a:tcPr>
                </a:tc>
                <a:tc>
                  <a:txBody>
                    <a:bodyPr/>
                    <a:lstStyle/>
                    <a:p>
                      <a:pPr algn="ctr" fontAlgn="ctr"/>
                      <a:r>
                        <a:rPr lang="es-ES_tradnl" sz="1100" b="1" i="0" u="none" strike="noStrike">
                          <a:solidFill>
                            <a:srgbClr val="595959"/>
                          </a:solidFill>
                          <a:effectLst/>
                          <a:latin typeface="Calibri" panose="020F0502020204030204" pitchFamily="34" charset="0"/>
                        </a:rPr>
                        <a:t> </a:t>
                      </a:r>
                    </a:p>
                  </a:txBody>
                  <a:tcPr marL="0" marR="0" marT="0" marB="0" anchor="ctr">
                    <a:lnL>
                      <a:noFill/>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8F5"/>
                    </a:solidFill>
                  </a:tcPr>
                </a:tc>
                <a:tc>
                  <a:txBody>
                    <a:bodyPr/>
                    <a:lstStyle/>
                    <a:p>
                      <a:pPr algn="l" fontAlgn="ctr"/>
                      <a:r>
                        <a:rPr lang="es-ES_tradnl" sz="1000" b="1" i="0" u="none" strike="noStrike">
                          <a:solidFill>
                            <a:srgbClr val="000000"/>
                          </a:solidFill>
                          <a:effectLst/>
                          <a:latin typeface="Calibri" panose="020F0502020204030204" pitchFamily="34" charset="0"/>
                        </a:rPr>
                        <a:t>Cía. Minera Quebrada Blanca</a:t>
                      </a:r>
                    </a:p>
                  </a:txBody>
                  <a:tcPr marL="88872"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8F5"/>
                    </a:solidFill>
                  </a:tcPr>
                </a:tc>
                <a:tc>
                  <a:txBody>
                    <a:bodyPr/>
                    <a:lstStyle/>
                    <a:p>
                      <a:pPr marL="0" algn="l" defTabSz="974293" rtl="0" eaLnBrk="1" fontAlgn="ctr" latinLnBrk="0" hangingPunct="1"/>
                      <a:r>
                        <a:rPr lang="es-MX" sz="1000" b="0" i="0" u="none" strike="noStrike" kern="1200" dirty="0">
                          <a:solidFill>
                            <a:srgbClr val="000000"/>
                          </a:solidFill>
                          <a:effectLst/>
                          <a:latin typeface="Calibri" panose="020F0502020204030204" pitchFamily="34" charset="0"/>
                          <a:ea typeface="+mn-ea"/>
                          <a:cs typeface="+mn-cs"/>
                        </a:rPr>
                        <a:t>Teck (60%), Sumitomo Metal </a:t>
                      </a:r>
                      <a:r>
                        <a:rPr lang="es-MX" sz="1000" b="0" i="0" u="none" strike="noStrike" kern="1200" dirty="0" err="1">
                          <a:solidFill>
                            <a:srgbClr val="000000"/>
                          </a:solidFill>
                          <a:effectLst/>
                          <a:latin typeface="Calibri" panose="020F0502020204030204" pitchFamily="34" charset="0"/>
                          <a:ea typeface="+mn-ea"/>
                          <a:cs typeface="+mn-cs"/>
                        </a:rPr>
                        <a:t>Mining</a:t>
                      </a:r>
                      <a:r>
                        <a:rPr lang="es-MX" sz="1000" b="0" i="0" u="none" strike="noStrike" kern="1200" dirty="0">
                          <a:solidFill>
                            <a:srgbClr val="000000"/>
                          </a:solidFill>
                          <a:effectLst/>
                          <a:latin typeface="Calibri" panose="020F0502020204030204" pitchFamily="34" charset="0"/>
                          <a:ea typeface="+mn-ea"/>
                          <a:cs typeface="+mn-cs"/>
                        </a:rPr>
                        <a:t> y Sumitomo Corp. (30%) y </a:t>
                      </a:r>
                      <a:r>
                        <a:rPr lang="es-MX" sz="1000" b="0" i="0" u="none" strike="noStrike" kern="1200" dirty="0" err="1">
                          <a:solidFill>
                            <a:srgbClr val="000000"/>
                          </a:solidFill>
                          <a:effectLst/>
                          <a:latin typeface="Calibri" panose="020F0502020204030204" pitchFamily="34" charset="0"/>
                          <a:ea typeface="+mn-ea"/>
                          <a:cs typeface="+mn-cs"/>
                        </a:rPr>
                        <a:t>Enami</a:t>
                      </a:r>
                      <a:r>
                        <a:rPr lang="es-MX" sz="1000" b="0" i="0" u="none" strike="noStrike" kern="1200" dirty="0">
                          <a:solidFill>
                            <a:srgbClr val="000000"/>
                          </a:solidFill>
                          <a:effectLst/>
                          <a:latin typeface="Calibri" panose="020F0502020204030204" pitchFamily="34" charset="0"/>
                          <a:ea typeface="+mn-ea"/>
                          <a:cs typeface="+mn-cs"/>
                        </a:rPr>
                        <a:t> (10%)</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8F5"/>
                    </a:solidFill>
                  </a:tcPr>
                </a:tc>
                <a:tc>
                  <a:txBody>
                    <a:bodyPr/>
                    <a:lstStyle/>
                    <a:p>
                      <a:pPr algn="r" fontAlgn="ctr"/>
                      <a:r>
                        <a:rPr lang="es-CL" sz="1000" b="0" i="0" u="none" strike="noStrike" dirty="0">
                          <a:solidFill>
                            <a:srgbClr val="000000"/>
                          </a:solidFill>
                          <a:effectLst/>
                          <a:latin typeface="Calibri" panose="020F0502020204030204" pitchFamily="34" charset="0"/>
                        </a:rPr>
                        <a:t>        12 </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8F5"/>
                    </a:solidFill>
                  </a:tcPr>
                </a:tc>
                <a:tc>
                  <a:txBody>
                    <a:bodyPr/>
                    <a:lstStyle/>
                    <a:p>
                      <a:pPr algn="l" fontAlgn="ctr"/>
                      <a:r>
                        <a:rPr lang="es-ES_tradnl" sz="1000" b="0" i="0" u="none" strike="noStrike" dirty="0">
                          <a:solidFill>
                            <a:srgbClr val="000000"/>
                          </a:solidFill>
                          <a:effectLst/>
                          <a:latin typeface="Calibri" panose="020F0502020204030204" pitchFamily="34" charset="0"/>
                        </a:rPr>
                        <a:t> </a:t>
                      </a:r>
                      <a:r>
                        <a:rPr lang="es-ES_tradnl" sz="1000" b="0" i="0" u="none" strike="noStrike" dirty="0" err="1">
                          <a:solidFill>
                            <a:srgbClr val="000000"/>
                          </a:solidFill>
                          <a:effectLst/>
                          <a:latin typeface="Calibri" panose="020F0502020204030204" pitchFamily="34" charset="0"/>
                        </a:rPr>
                        <a:t>KTMF</a:t>
                      </a:r>
                      <a:r>
                        <a:rPr lang="es-ES_tradnl" sz="1000" b="0" i="0" u="none" strike="noStrike" dirty="0">
                          <a:solidFill>
                            <a:srgbClr val="000000"/>
                          </a:solidFill>
                          <a:effectLst/>
                          <a:latin typeface="Calibri" panose="020F0502020204030204" pitchFamily="34" charset="0"/>
                        </a:rPr>
                        <a:t> Cu</a:t>
                      </a:r>
                    </a:p>
                  </a:txBody>
                  <a:tcPr marL="88872" marR="0" marT="0" marB="0"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8F5"/>
                    </a:solidFill>
                  </a:tcPr>
                </a:tc>
                <a:extLst>
                  <a:ext uri="{0D108BD9-81ED-4DB2-BD59-A6C34878D82A}">
                    <a16:rowId xmlns:a16="http://schemas.microsoft.com/office/drawing/2014/main" xmlns="" val="10003"/>
                  </a:ext>
                </a:extLst>
              </a:tr>
            </a:tbl>
          </a:graphicData>
        </a:graphic>
      </p:graphicFrame>
      <p:sp>
        <p:nvSpPr>
          <p:cNvPr id="97334" name="Marcador de texto 3">
            <a:extLst>
              <a:ext uri="{FF2B5EF4-FFF2-40B4-BE49-F238E27FC236}">
                <a16:creationId xmlns:a16="http://schemas.microsoft.com/office/drawing/2014/main" xmlns="" id="{0C6D6D57-9684-4A31-8F94-2D3B56057ACC}"/>
              </a:ext>
            </a:extLst>
          </p:cNvPr>
          <p:cNvSpPr txBox="1">
            <a:spLocks noChangeArrowheads="1"/>
          </p:cNvSpPr>
          <p:nvPr/>
        </p:nvSpPr>
        <p:spPr bwMode="auto">
          <a:xfrm>
            <a:off x="274638" y="279400"/>
            <a:ext cx="9498012"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138">
              <a:defRPr>
                <a:solidFill>
                  <a:schemeClr val="tx1"/>
                </a:solidFill>
                <a:latin typeface="Calibri" panose="020F0502020204030204" pitchFamily="34" charset="0"/>
              </a:defRPr>
            </a:lvl1pPr>
            <a:lvl2pPr marL="730250" indent="-242888" defTabSz="973138">
              <a:defRPr>
                <a:solidFill>
                  <a:schemeClr val="tx1"/>
                </a:solidFill>
                <a:latin typeface="Calibri" panose="020F0502020204030204" pitchFamily="34" charset="0"/>
              </a:defRPr>
            </a:lvl2pPr>
            <a:lvl3pPr marL="1217613" indent="-242888" defTabSz="973138">
              <a:defRPr>
                <a:solidFill>
                  <a:schemeClr val="tx1"/>
                </a:solidFill>
                <a:latin typeface="Calibri" panose="020F0502020204030204" pitchFamily="34" charset="0"/>
              </a:defRPr>
            </a:lvl3pPr>
            <a:lvl4pPr marL="1704975" indent="-242888" defTabSz="973138">
              <a:defRPr>
                <a:solidFill>
                  <a:schemeClr val="tx1"/>
                </a:solidFill>
                <a:latin typeface="Calibri" panose="020F0502020204030204" pitchFamily="34" charset="0"/>
              </a:defRPr>
            </a:lvl4pPr>
            <a:lvl5pPr marL="2190750" indent="-242888" defTabSz="973138">
              <a:defRPr>
                <a:solidFill>
                  <a:schemeClr val="tx1"/>
                </a:solidFill>
                <a:latin typeface="Calibri" panose="020F0502020204030204" pitchFamily="34" charset="0"/>
              </a:defRPr>
            </a:lvl5pPr>
            <a:lvl6pPr marL="2647950" indent="-242888" defTabSz="973138" eaLnBrk="0" fontAlgn="base" hangingPunct="0">
              <a:spcBef>
                <a:spcPct val="0"/>
              </a:spcBef>
              <a:spcAft>
                <a:spcPct val="0"/>
              </a:spcAft>
              <a:defRPr>
                <a:solidFill>
                  <a:schemeClr val="tx1"/>
                </a:solidFill>
                <a:latin typeface="Calibri" panose="020F0502020204030204" pitchFamily="34" charset="0"/>
              </a:defRPr>
            </a:lvl6pPr>
            <a:lvl7pPr marL="3105150" indent="-242888" defTabSz="973138" eaLnBrk="0" fontAlgn="base" hangingPunct="0">
              <a:spcBef>
                <a:spcPct val="0"/>
              </a:spcBef>
              <a:spcAft>
                <a:spcPct val="0"/>
              </a:spcAft>
              <a:defRPr>
                <a:solidFill>
                  <a:schemeClr val="tx1"/>
                </a:solidFill>
                <a:latin typeface="Calibri" panose="020F0502020204030204" pitchFamily="34" charset="0"/>
              </a:defRPr>
            </a:lvl7pPr>
            <a:lvl8pPr marL="3562350" indent="-242888" defTabSz="973138" eaLnBrk="0" fontAlgn="base" hangingPunct="0">
              <a:spcBef>
                <a:spcPct val="0"/>
              </a:spcBef>
              <a:spcAft>
                <a:spcPct val="0"/>
              </a:spcAft>
              <a:defRPr>
                <a:solidFill>
                  <a:schemeClr val="tx1"/>
                </a:solidFill>
                <a:latin typeface="Calibri" panose="020F0502020204030204" pitchFamily="34" charset="0"/>
              </a:defRPr>
            </a:lvl8pPr>
            <a:lvl9pPr marL="4019550" indent="-242888" defTabSz="973138"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10000"/>
              </a:lnSpc>
              <a:buFont typeface="Arial" panose="020B0604020202020204" pitchFamily="34" charset="0"/>
              <a:buNone/>
            </a:pPr>
            <a:r>
              <a:rPr lang="es-ES_tradnl" altLang="es-CL" sz="2200">
                <a:latin typeface="Arial Black" panose="020B0A04020102020204" pitchFamily="34" charset="0"/>
              </a:rPr>
              <a:t>Operación de las empresas socias del Consejo Minero</a:t>
            </a:r>
          </a:p>
          <a:p>
            <a:pPr eaLnBrk="1" hangingPunct="1">
              <a:lnSpc>
                <a:spcPct val="110000"/>
              </a:lnSpc>
              <a:buFont typeface="Arial" panose="020B0604020202020204" pitchFamily="34" charset="0"/>
              <a:buNone/>
            </a:pPr>
            <a:r>
              <a:rPr lang="es-ES_tradnl" altLang="es-CL" sz="1700" b="1">
                <a:solidFill>
                  <a:srgbClr val="7C5B4C"/>
                </a:solidFill>
                <a:cs typeface="Arial" panose="020B0604020202020204" pitchFamily="34" charset="0"/>
              </a:rPr>
              <a:t>Región de Tarapacá</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Marcador de número de diapositiva 1">
            <a:extLst>
              <a:ext uri="{FF2B5EF4-FFF2-40B4-BE49-F238E27FC236}">
                <a16:creationId xmlns:a16="http://schemas.microsoft.com/office/drawing/2014/main" xmlns="" id="{E4B6FBC9-8652-4975-9A4D-52DE6A165C04}"/>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F82F425A-9081-42A5-A7A7-D0DF1D704D1C}" type="slidenum">
              <a:rPr lang="es-ES_tradnl" altLang="es-CL" sz="1300">
                <a:solidFill>
                  <a:srgbClr val="85744B"/>
                </a:solidFill>
                <a:latin typeface="Arial Black" panose="020B0A04020102020204" pitchFamily="34" charset="0"/>
              </a:rPr>
              <a:pPr/>
              <a:t>35</a:t>
            </a:fld>
            <a:endParaRPr lang="es-ES_tradnl" altLang="es-CL" sz="1300">
              <a:solidFill>
                <a:srgbClr val="85744B"/>
              </a:solidFill>
              <a:latin typeface="Arial Black" panose="020B0A04020102020204" pitchFamily="34" charset="0"/>
            </a:endParaRPr>
          </a:p>
        </p:txBody>
      </p:sp>
      <p:sp>
        <p:nvSpPr>
          <p:cNvPr id="98308" name="Marcador de texto 20">
            <a:extLst>
              <a:ext uri="{FF2B5EF4-FFF2-40B4-BE49-F238E27FC236}">
                <a16:creationId xmlns:a16="http://schemas.microsoft.com/office/drawing/2014/main" xmlns="" id="{D4E20680-8D4F-4AAE-82CB-7450437ED549}"/>
              </a:ext>
            </a:extLst>
          </p:cNvPr>
          <p:cNvSpPr>
            <a:spLocks noGrp="1" noChangeArrowheads="1"/>
          </p:cNvSpPr>
          <p:nvPr>
            <p:ph type="body" sz="quarter" idx="12"/>
          </p:nvPr>
        </p:nvSpPr>
        <p:spPr bwMode="auto">
          <a:xfrm>
            <a:off x="5972175" y="6416675"/>
            <a:ext cx="3263900" cy="603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a:t>Consejo Minero a partir de información de Cochilco y empresas socias. </a:t>
            </a:r>
          </a:p>
          <a:p>
            <a:pPr eaLnBrk="1" hangingPunct="1">
              <a:spcBef>
                <a:spcPct val="0"/>
              </a:spcBef>
            </a:pPr>
            <a:endParaRPr lang="es-ES_tradnl" altLang="es-CL"/>
          </a:p>
        </p:txBody>
      </p:sp>
      <p:sp>
        <p:nvSpPr>
          <p:cNvPr id="98309" name="Rectángulo 9">
            <a:extLst>
              <a:ext uri="{FF2B5EF4-FFF2-40B4-BE49-F238E27FC236}">
                <a16:creationId xmlns:a16="http://schemas.microsoft.com/office/drawing/2014/main" xmlns="" id="{C114CE36-5013-4139-A072-2914D5F50CD1}"/>
              </a:ext>
            </a:extLst>
          </p:cNvPr>
          <p:cNvSpPr>
            <a:spLocks noChangeArrowheads="1"/>
          </p:cNvSpPr>
          <p:nvPr/>
        </p:nvSpPr>
        <p:spPr bwMode="auto">
          <a:xfrm>
            <a:off x="5949950" y="6364288"/>
            <a:ext cx="3327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s-ES_tradnl" altLang="es-CL" sz="1300">
              <a:solidFill>
                <a:srgbClr val="262626"/>
              </a:solidFill>
            </a:endParaRPr>
          </a:p>
        </p:txBody>
      </p:sp>
      <p:sp>
        <p:nvSpPr>
          <p:cNvPr id="98310" name="Marcador de texto 3">
            <a:extLst>
              <a:ext uri="{FF2B5EF4-FFF2-40B4-BE49-F238E27FC236}">
                <a16:creationId xmlns:a16="http://schemas.microsoft.com/office/drawing/2014/main" xmlns="" id="{8D691DF8-7DB1-42C1-A7C4-0027939AEE80}"/>
              </a:ext>
            </a:extLst>
          </p:cNvPr>
          <p:cNvSpPr txBox="1">
            <a:spLocks noChangeArrowheads="1"/>
          </p:cNvSpPr>
          <p:nvPr/>
        </p:nvSpPr>
        <p:spPr bwMode="auto">
          <a:xfrm>
            <a:off x="368300" y="287338"/>
            <a:ext cx="949801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138">
              <a:defRPr>
                <a:solidFill>
                  <a:schemeClr val="tx1"/>
                </a:solidFill>
                <a:latin typeface="Calibri" panose="020F0502020204030204" pitchFamily="34" charset="0"/>
              </a:defRPr>
            </a:lvl1pPr>
            <a:lvl2pPr marL="730250" indent="-242888" defTabSz="973138">
              <a:defRPr>
                <a:solidFill>
                  <a:schemeClr val="tx1"/>
                </a:solidFill>
                <a:latin typeface="Calibri" panose="020F0502020204030204" pitchFamily="34" charset="0"/>
              </a:defRPr>
            </a:lvl2pPr>
            <a:lvl3pPr marL="1217613" indent="-242888" defTabSz="973138">
              <a:defRPr>
                <a:solidFill>
                  <a:schemeClr val="tx1"/>
                </a:solidFill>
                <a:latin typeface="Calibri" panose="020F0502020204030204" pitchFamily="34" charset="0"/>
              </a:defRPr>
            </a:lvl3pPr>
            <a:lvl4pPr marL="1704975" indent="-242888" defTabSz="973138">
              <a:defRPr>
                <a:solidFill>
                  <a:schemeClr val="tx1"/>
                </a:solidFill>
                <a:latin typeface="Calibri" panose="020F0502020204030204" pitchFamily="34" charset="0"/>
              </a:defRPr>
            </a:lvl4pPr>
            <a:lvl5pPr marL="2190750" indent="-242888" defTabSz="973138">
              <a:defRPr>
                <a:solidFill>
                  <a:schemeClr val="tx1"/>
                </a:solidFill>
                <a:latin typeface="Calibri" panose="020F0502020204030204" pitchFamily="34" charset="0"/>
              </a:defRPr>
            </a:lvl5pPr>
            <a:lvl6pPr marL="2647950" indent="-242888" defTabSz="973138" eaLnBrk="0" fontAlgn="base" hangingPunct="0">
              <a:spcBef>
                <a:spcPct val="0"/>
              </a:spcBef>
              <a:spcAft>
                <a:spcPct val="0"/>
              </a:spcAft>
              <a:defRPr>
                <a:solidFill>
                  <a:schemeClr val="tx1"/>
                </a:solidFill>
                <a:latin typeface="Calibri" panose="020F0502020204030204" pitchFamily="34" charset="0"/>
              </a:defRPr>
            </a:lvl6pPr>
            <a:lvl7pPr marL="3105150" indent="-242888" defTabSz="973138" eaLnBrk="0" fontAlgn="base" hangingPunct="0">
              <a:spcBef>
                <a:spcPct val="0"/>
              </a:spcBef>
              <a:spcAft>
                <a:spcPct val="0"/>
              </a:spcAft>
              <a:defRPr>
                <a:solidFill>
                  <a:schemeClr val="tx1"/>
                </a:solidFill>
                <a:latin typeface="Calibri" panose="020F0502020204030204" pitchFamily="34" charset="0"/>
              </a:defRPr>
            </a:lvl7pPr>
            <a:lvl8pPr marL="3562350" indent="-242888" defTabSz="973138" eaLnBrk="0" fontAlgn="base" hangingPunct="0">
              <a:spcBef>
                <a:spcPct val="0"/>
              </a:spcBef>
              <a:spcAft>
                <a:spcPct val="0"/>
              </a:spcAft>
              <a:defRPr>
                <a:solidFill>
                  <a:schemeClr val="tx1"/>
                </a:solidFill>
                <a:latin typeface="Calibri" panose="020F0502020204030204" pitchFamily="34" charset="0"/>
              </a:defRPr>
            </a:lvl8pPr>
            <a:lvl9pPr marL="4019550" indent="-242888" defTabSz="973138"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10000"/>
              </a:lnSpc>
              <a:buFont typeface="Arial" panose="020B0604020202020204" pitchFamily="34" charset="0"/>
              <a:buNone/>
            </a:pPr>
            <a:r>
              <a:rPr lang="es-ES_tradnl" altLang="es-CL" sz="2200">
                <a:latin typeface="Arial Black" panose="020B0A04020102020204" pitchFamily="34" charset="0"/>
              </a:rPr>
              <a:t>Operación de las empresas socias del Consejo Minero</a:t>
            </a:r>
          </a:p>
          <a:p>
            <a:pPr eaLnBrk="1" hangingPunct="1">
              <a:lnSpc>
                <a:spcPct val="110000"/>
              </a:lnSpc>
              <a:buFont typeface="Arial" panose="020B0604020202020204" pitchFamily="34" charset="0"/>
              <a:buNone/>
            </a:pPr>
            <a:r>
              <a:rPr lang="es-ES_tradnl" altLang="es-CL" sz="1700" b="1">
                <a:solidFill>
                  <a:srgbClr val="7C5B4C"/>
                </a:solidFill>
                <a:cs typeface="Arial" panose="020B0604020202020204" pitchFamily="34" charset="0"/>
              </a:rPr>
              <a:t>Región de Antofagasta</a:t>
            </a:r>
          </a:p>
        </p:txBody>
      </p:sp>
      <p:graphicFrame>
        <p:nvGraphicFramePr>
          <p:cNvPr id="3" name="Tabla 2">
            <a:extLst>
              <a:ext uri="{FF2B5EF4-FFF2-40B4-BE49-F238E27FC236}">
                <a16:creationId xmlns:a16="http://schemas.microsoft.com/office/drawing/2014/main" xmlns="" id="{E6DC4106-A1B9-4FF8-876D-FB03C4506DBB}"/>
              </a:ext>
            </a:extLst>
          </p:cNvPr>
          <p:cNvGraphicFramePr>
            <a:graphicFrameLocks noGrp="1"/>
          </p:cNvGraphicFramePr>
          <p:nvPr>
            <p:extLst>
              <p:ext uri="{D42A27DB-BD31-4B8C-83A1-F6EECF244321}">
                <p14:modId xmlns:p14="http://schemas.microsoft.com/office/powerpoint/2010/main" val="2012723814"/>
              </p:ext>
            </p:extLst>
          </p:nvPr>
        </p:nvGraphicFramePr>
        <p:xfrm>
          <a:off x="368300" y="1227138"/>
          <a:ext cx="11207752" cy="4046541"/>
        </p:xfrm>
        <a:graphic>
          <a:graphicData uri="http://schemas.openxmlformats.org/drawingml/2006/table">
            <a:tbl>
              <a:tblPr/>
              <a:tblGrid>
                <a:gridCol w="2180381">
                  <a:extLst>
                    <a:ext uri="{9D8B030D-6E8A-4147-A177-3AD203B41FA5}">
                      <a16:colId xmlns:a16="http://schemas.microsoft.com/office/drawing/2014/main" xmlns="" val="20000"/>
                    </a:ext>
                  </a:extLst>
                </a:gridCol>
                <a:gridCol w="466168">
                  <a:extLst>
                    <a:ext uri="{9D8B030D-6E8A-4147-A177-3AD203B41FA5}">
                      <a16:colId xmlns:a16="http://schemas.microsoft.com/office/drawing/2014/main" xmlns="" val="20001"/>
                    </a:ext>
                  </a:extLst>
                </a:gridCol>
                <a:gridCol w="466168">
                  <a:extLst>
                    <a:ext uri="{9D8B030D-6E8A-4147-A177-3AD203B41FA5}">
                      <a16:colId xmlns:a16="http://schemas.microsoft.com/office/drawing/2014/main" xmlns="" val="20002"/>
                    </a:ext>
                  </a:extLst>
                </a:gridCol>
                <a:gridCol w="466168">
                  <a:extLst>
                    <a:ext uri="{9D8B030D-6E8A-4147-A177-3AD203B41FA5}">
                      <a16:colId xmlns:a16="http://schemas.microsoft.com/office/drawing/2014/main" xmlns="" val="20003"/>
                    </a:ext>
                  </a:extLst>
                </a:gridCol>
                <a:gridCol w="466168">
                  <a:extLst>
                    <a:ext uri="{9D8B030D-6E8A-4147-A177-3AD203B41FA5}">
                      <a16:colId xmlns:a16="http://schemas.microsoft.com/office/drawing/2014/main" xmlns="" val="20004"/>
                    </a:ext>
                  </a:extLst>
                </a:gridCol>
                <a:gridCol w="2673680">
                  <a:extLst>
                    <a:ext uri="{9D8B030D-6E8A-4147-A177-3AD203B41FA5}">
                      <a16:colId xmlns:a16="http://schemas.microsoft.com/office/drawing/2014/main" xmlns="" val="20005"/>
                    </a:ext>
                  </a:extLst>
                </a:gridCol>
                <a:gridCol w="2673680">
                  <a:extLst>
                    <a:ext uri="{9D8B030D-6E8A-4147-A177-3AD203B41FA5}">
                      <a16:colId xmlns:a16="http://schemas.microsoft.com/office/drawing/2014/main" xmlns="" val="20006"/>
                    </a:ext>
                  </a:extLst>
                </a:gridCol>
                <a:gridCol w="1026061">
                  <a:extLst>
                    <a:ext uri="{9D8B030D-6E8A-4147-A177-3AD203B41FA5}">
                      <a16:colId xmlns:a16="http://schemas.microsoft.com/office/drawing/2014/main" xmlns="" val="20007"/>
                    </a:ext>
                  </a:extLst>
                </a:gridCol>
                <a:gridCol w="789278">
                  <a:extLst>
                    <a:ext uri="{9D8B030D-6E8A-4147-A177-3AD203B41FA5}">
                      <a16:colId xmlns:a16="http://schemas.microsoft.com/office/drawing/2014/main" xmlns="" val="20008"/>
                    </a:ext>
                  </a:extLst>
                </a:gridCol>
              </a:tblGrid>
              <a:tr h="479701">
                <a:tc>
                  <a:txBody>
                    <a:bodyPr/>
                    <a:lstStyle/>
                    <a:p>
                      <a:pPr algn="r" rtl="0" fontAlgn="ctr"/>
                      <a:r>
                        <a:rPr lang="es-ES_tradnl" sz="1200" b="1" i="0" u="none" strike="noStrike" dirty="0">
                          <a:solidFill>
                            <a:srgbClr val="FFFFFF"/>
                          </a:solidFill>
                          <a:effectLst/>
                          <a:latin typeface="Calibri" panose="020F0502020204030204" pitchFamily="34" charset="0"/>
                        </a:rPr>
                        <a:t>Operación</a:t>
                      </a:r>
                    </a:p>
                  </a:txBody>
                  <a:tcPr marL="0" marR="145098" marT="0" marB="0" anchor="ctr">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C7260"/>
                    </a:solidFill>
                  </a:tcPr>
                </a:tc>
                <a:tc gridSpan="4">
                  <a:txBody>
                    <a:bodyPr/>
                    <a:lstStyle/>
                    <a:p>
                      <a:pPr algn="ctr" fontAlgn="ctr"/>
                      <a:r>
                        <a:rPr lang="es-ES_tradnl" sz="1200" b="1" i="0" u="none" strike="noStrike" dirty="0">
                          <a:solidFill>
                            <a:srgbClr val="000000"/>
                          </a:solidFill>
                          <a:effectLst/>
                          <a:latin typeface="Calibri" panose="020F0502020204030204" pitchFamily="34" charset="0"/>
                        </a:rPr>
                        <a:t>Productos (1)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D7D7"/>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a:txBody>
                    <a:bodyPr/>
                    <a:lstStyle/>
                    <a:p>
                      <a:pPr algn="l" fontAlgn="ctr"/>
                      <a:r>
                        <a:rPr lang="es-ES_tradnl" sz="1200" b="1" i="0" u="none" strike="noStrike" dirty="0">
                          <a:solidFill>
                            <a:srgbClr val="000000"/>
                          </a:solidFill>
                          <a:effectLst/>
                          <a:latin typeface="Calibri" panose="020F0502020204030204" pitchFamily="34" charset="0"/>
                        </a:rPr>
                        <a:t>Compañía</a:t>
                      </a:r>
                    </a:p>
                  </a:txBody>
                  <a:tcPr marL="72549"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D7D7"/>
                    </a:solidFill>
                  </a:tcPr>
                </a:tc>
                <a:tc>
                  <a:txBody>
                    <a:bodyPr/>
                    <a:lstStyle/>
                    <a:p>
                      <a:pPr algn="ctr" fontAlgn="ctr"/>
                      <a:r>
                        <a:rPr lang="es-ES_tradnl" sz="1200" b="1" i="0" u="none" strike="noStrike" dirty="0">
                          <a:solidFill>
                            <a:srgbClr val="000000"/>
                          </a:solidFill>
                          <a:effectLst/>
                          <a:latin typeface="Calibri" panose="020F0502020204030204" pitchFamily="34" charset="0"/>
                        </a:rPr>
                        <a:t>Propiedad</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D7D7"/>
                    </a:solidFill>
                  </a:tcPr>
                </a:tc>
                <a:tc gridSpan="2">
                  <a:txBody>
                    <a:bodyPr/>
                    <a:lstStyle/>
                    <a:p>
                      <a:pPr algn="ctr" fontAlgn="ctr"/>
                      <a:r>
                        <a:rPr lang="es-ES_tradnl" sz="1200" b="1" i="0" u="none" strike="noStrike" dirty="0">
                          <a:solidFill>
                            <a:srgbClr val="000000"/>
                          </a:solidFill>
                          <a:effectLst/>
                          <a:latin typeface="Calibri" panose="020F0502020204030204" pitchFamily="34" charset="0"/>
                        </a:rPr>
                        <a:t> Producción</a:t>
                      </a:r>
                      <a:br>
                        <a:rPr lang="es-ES_tradnl" sz="1200" b="1" i="0" u="none" strike="noStrike" dirty="0">
                          <a:solidFill>
                            <a:srgbClr val="000000"/>
                          </a:solidFill>
                          <a:effectLst/>
                          <a:latin typeface="Calibri" panose="020F0502020204030204" pitchFamily="34" charset="0"/>
                        </a:rPr>
                      </a:br>
                      <a:r>
                        <a:rPr lang="es-ES_tradnl" sz="1200" b="1" i="0" u="none" strike="noStrike" dirty="0">
                          <a:solidFill>
                            <a:srgbClr val="000000"/>
                          </a:solidFill>
                          <a:effectLst/>
                          <a:latin typeface="Calibri" panose="020F0502020204030204" pitchFamily="34" charset="0"/>
                        </a:rPr>
                        <a:t>2021</a:t>
                      </a:r>
                    </a:p>
                  </a:txBody>
                  <a:tcPr marL="0" marR="0" marT="0" marB="0" anchor="ctr">
                    <a:lnL w="6350" cap="flat" cmpd="sng" algn="ctr">
                      <a:solidFill>
                        <a:srgbClr val="BFBFBF"/>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D7D7"/>
                    </a:solidFill>
                  </a:tcPr>
                </a:tc>
                <a:tc hMerge="1">
                  <a:txBody>
                    <a:bodyPr/>
                    <a:lstStyle/>
                    <a:p>
                      <a:endParaRPr lang="es-ES_tradnl"/>
                    </a:p>
                  </a:txBody>
                  <a:tcPr/>
                </a:tc>
                <a:extLst>
                  <a:ext uri="{0D108BD9-81ED-4DB2-BD59-A6C34878D82A}">
                    <a16:rowId xmlns:a16="http://schemas.microsoft.com/office/drawing/2014/main" xmlns="" val="10000"/>
                  </a:ext>
                </a:extLst>
              </a:tr>
              <a:tr h="356684">
                <a:tc>
                  <a:txBody>
                    <a:bodyPr/>
                    <a:lstStyle/>
                    <a:p>
                      <a:pPr algn="r" rtl="0" fontAlgn="ctr"/>
                      <a:r>
                        <a:rPr lang="es-ES_tradnl" sz="1000" b="1" i="0" u="none" strike="noStrike" dirty="0">
                          <a:solidFill>
                            <a:srgbClr val="000000"/>
                          </a:solidFill>
                          <a:effectLst/>
                          <a:latin typeface="Calibri" panose="020F0502020204030204" pitchFamily="34" charset="0"/>
                        </a:rPr>
                        <a:t>El Abra</a:t>
                      </a:r>
                    </a:p>
                  </a:txBody>
                  <a:tcPr marL="0" marR="145098" marT="0" marB="0" anchor="ctr">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DFD9CB"/>
                    </a:solidFill>
                  </a:tcPr>
                </a:tc>
                <a:tc>
                  <a:txBody>
                    <a:bodyPr/>
                    <a:lstStyle/>
                    <a:p>
                      <a:pPr algn="ctr" fontAlgn="ctr"/>
                      <a:r>
                        <a:rPr lang="es-ES_tradnl" sz="1000" b="0" i="0" u="none" strike="noStrike">
                          <a:solidFill>
                            <a:srgbClr val="000000"/>
                          </a:solidFill>
                          <a:effectLst/>
                          <a:latin typeface="Calibri" panose="020F0502020204030204" pitchFamily="34" charset="0"/>
                        </a:rPr>
                        <a:t>Cu</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r>
                        <a:rPr lang="es-ES_tradnl" sz="1000" b="0" i="0" u="none" strike="noStrike" dirty="0">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r>
                        <a:rPr lang="es-ES_tradnl" sz="1000" b="0" i="0" u="none" strike="noStrike" dirty="0">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r>
                        <a:rPr lang="es-ES_tradnl" sz="10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l" fontAlgn="ctr"/>
                      <a:r>
                        <a:rPr lang="es-ES_tradnl" sz="1000" b="1" i="0" u="none" strike="noStrike" dirty="0">
                          <a:solidFill>
                            <a:srgbClr val="000000"/>
                          </a:solidFill>
                          <a:effectLst/>
                          <a:latin typeface="Calibri" panose="020F0502020204030204" pitchFamily="34" charset="0"/>
                        </a:rPr>
                        <a:t>Sociedad Contractual Minera El Abra</a:t>
                      </a:r>
                    </a:p>
                  </a:txBody>
                  <a:tcPr marL="72549"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marL="0" algn="l" defTabSz="974293" rtl="0" eaLnBrk="1" fontAlgn="ctr" latinLnBrk="0" hangingPunct="1"/>
                      <a:r>
                        <a:rPr lang="es-MX" sz="1000" b="0" i="0" u="none" strike="noStrike" kern="1200" dirty="0">
                          <a:solidFill>
                            <a:srgbClr val="402F28"/>
                          </a:solidFill>
                          <a:effectLst/>
                          <a:latin typeface="Calibri" panose="020F0502020204030204" pitchFamily="34" charset="0"/>
                          <a:ea typeface="+mn-ea"/>
                          <a:cs typeface="+mn-cs"/>
                        </a:rPr>
                        <a:t>Freeport-</a:t>
                      </a:r>
                      <a:r>
                        <a:rPr lang="es-MX" sz="1000" b="0" i="0" u="none" strike="noStrike" kern="1200" dirty="0" err="1">
                          <a:solidFill>
                            <a:srgbClr val="402F28"/>
                          </a:solidFill>
                          <a:effectLst/>
                          <a:latin typeface="Calibri" panose="020F0502020204030204" pitchFamily="34" charset="0"/>
                          <a:ea typeface="+mn-ea"/>
                          <a:cs typeface="+mn-cs"/>
                        </a:rPr>
                        <a:t>McMoRan</a:t>
                      </a:r>
                      <a:r>
                        <a:rPr lang="es-MX" sz="1000" b="0" i="0" u="none" strike="noStrike" kern="1200" dirty="0">
                          <a:solidFill>
                            <a:srgbClr val="402F28"/>
                          </a:solidFill>
                          <a:effectLst/>
                          <a:latin typeface="Calibri" panose="020F0502020204030204" pitchFamily="34" charset="0"/>
                          <a:ea typeface="+mn-ea"/>
                          <a:cs typeface="+mn-cs"/>
                        </a:rPr>
                        <a:t> (51%) y Codelco (49%)</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marL="0" algn="r" fontAlgn="ctr">
                        <a:spcBef>
                          <a:spcPts val="600"/>
                        </a:spcBef>
                      </a:pPr>
                      <a:r>
                        <a:rPr lang="es-CL" sz="1000" b="0" i="0" u="none" strike="noStrike" dirty="0">
                          <a:solidFill>
                            <a:srgbClr val="000000"/>
                          </a:solidFill>
                          <a:effectLst/>
                          <a:latin typeface="Calibri" panose="020F0502020204030204" pitchFamily="34" charset="0"/>
                        </a:rPr>
                        <a:t>          73 </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l" fontAlgn="ctr"/>
                      <a:r>
                        <a:rPr lang="es-ES_tradnl" sz="1000" b="0" i="0" u="none" strike="noStrike">
                          <a:solidFill>
                            <a:srgbClr val="000000"/>
                          </a:solidFill>
                          <a:effectLst/>
                          <a:latin typeface="Calibri" panose="020F0502020204030204" pitchFamily="34" charset="0"/>
                        </a:rPr>
                        <a:t> KTMF Cu</a:t>
                      </a:r>
                    </a:p>
                  </a:txBody>
                  <a:tcPr marL="72549" marR="0" marT="0" marB="0" anchor="ctr">
                    <a:lnL w="6350" cap="flat" cmpd="sng" algn="ctr">
                      <a:solidFill>
                        <a:srgbClr val="D9D9D9"/>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extLst>
                  <a:ext uri="{0D108BD9-81ED-4DB2-BD59-A6C34878D82A}">
                    <a16:rowId xmlns:a16="http://schemas.microsoft.com/office/drawing/2014/main" xmlns="" val="10001"/>
                  </a:ext>
                </a:extLst>
              </a:tr>
              <a:tr h="356684">
                <a:tc>
                  <a:txBody>
                    <a:bodyPr/>
                    <a:lstStyle/>
                    <a:p>
                      <a:pPr algn="r" rtl="0" fontAlgn="ctr"/>
                      <a:r>
                        <a:rPr lang="es-ES_tradnl" sz="1000" b="1" i="0" u="none" strike="noStrike">
                          <a:solidFill>
                            <a:srgbClr val="000000"/>
                          </a:solidFill>
                          <a:effectLst/>
                          <a:latin typeface="Calibri" panose="020F0502020204030204" pitchFamily="34" charset="0"/>
                        </a:rPr>
                        <a:t>Radomiro Tomic</a:t>
                      </a:r>
                    </a:p>
                  </a:txBody>
                  <a:tcPr marL="0" marR="145098" marT="0" marB="0" anchor="ctr">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EAE6DE"/>
                    </a:solidFill>
                  </a:tcPr>
                </a:tc>
                <a:tc>
                  <a:txBody>
                    <a:bodyPr/>
                    <a:lstStyle/>
                    <a:p>
                      <a:pPr algn="ctr" fontAlgn="ctr"/>
                      <a:r>
                        <a:rPr lang="es-ES_tradnl" sz="1000" b="0" i="0" u="none" strike="noStrike" dirty="0">
                          <a:solidFill>
                            <a:srgbClr val="000000"/>
                          </a:solidFill>
                          <a:effectLst/>
                          <a:latin typeface="Calibri" panose="020F0502020204030204" pitchFamily="34" charset="0"/>
                        </a:rPr>
                        <a:t>Cu</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s-ES_tradnl" sz="1000" b="0" i="0" u="none" strike="noStrike" dirty="0">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s-ES_tradnl" sz="10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s-ES_tradnl" sz="1000" b="0" i="0" u="none" strike="noStrike" dirty="0">
                          <a:solidFill>
                            <a:srgbClr val="000000"/>
                          </a:solidFill>
                          <a:effectLst/>
                          <a:latin typeface="Calibri" panose="020F0502020204030204" pitchFamily="34" charset="0"/>
                        </a:rPr>
                        <a:t> </a:t>
                      </a:r>
                    </a:p>
                  </a:txBody>
                  <a:tcPr marL="0" marR="0" marT="0" marB="0" anchor="ctr">
                    <a:lnL>
                      <a:noFill/>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l" fontAlgn="ctr"/>
                      <a:r>
                        <a:rPr lang="es-ES_tradnl" sz="1000" b="1" i="0" u="none" strike="noStrike">
                          <a:solidFill>
                            <a:srgbClr val="000000"/>
                          </a:solidFill>
                          <a:effectLst/>
                          <a:latin typeface="Calibri" panose="020F0502020204030204" pitchFamily="34" charset="0"/>
                        </a:rPr>
                        <a:t>Codelco</a:t>
                      </a:r>
                    </a:p>
                  </a:txBody>
                  <a:tcPr marL="72549"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l" defTabSz="974293" rtl="0" eaLnBrk="1" fontAlgn="ctr" latinLnBrk="0" hangingPunct="1"/>
                      <a:r>
                        <a:rPr lang="es-CL" sz="1000" b="0" i="0" u="none" strike="noStrike" kern="1200" dirty="0">
                          <a:solidFill>
                            <a:srgbClr val="402F28"/>
                          </a:solidFill>
                          <a:effectLst/>
                          <a:latin typeface="Calibri" panose="020F0502020204030204" pitchFamily="34" charset="0"/>
                          <a:ea typeface="+mn-ea"/>
                          <a:cs typeface="+mn-cs"/>
                        </a:rPr>
                        <a:t>Estado de Chile</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r" fontAlgn="ctr">
                        <a:spcBef>
                          <a:spcPts val="600"/>
                        </a:spcBef>
                      </a:pPr>
                      <a:r>
                        <a:rPr lang="es-CL" sz="1000" b="0" i="0" u="none" strike="noStrike" dirty="0">
                          <a:solidFill>
                            <a:srgbClr val="000000"/>
                          </a:solidFill>
                          <a:effectLst/>
                          <a:latin typeface="Calibri" panose="020F0502020204030204" pitchFamily="34" charset="0"/>
                        </a:rPr>
                        <a:t>        326 </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l" fontAlgn="ctr"/>
                      <a:r>
                        <a:rPr lang="es-ES_tradnl" sz="1000" b="0" i="0" u="none" strike="noStrike">
                          <a:solidFill>
                            <a:srgbClr val="000000"/>
                          </a:solidFill>
                          <a:effectLst/>
                          <a:latin typeface="Calibri" panose="020F0502020204030204" pitchFamily="34" charset="0"/>
                        </a:rPr>
                        <a:t> KTMF Cu</a:t>
                      </a:r>
                    </a:p>
                  </a:txBody>
                  <a:tcPr marL="72549" marR="0" marT="0" marB="0" anchor="ctr">
                    <a:lnL w="6350" cap="flat" cmpd="sng" algn="ctr">
                      <a:solidFill>
                        <a:srgbClr val="D9D9D9"/>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r h="356684">
                <a:tc>
                  <a:txBody>
                    <a:bodyPr/>
                    <a:lstStyle/>
                    <a:p>
                      <a:pPr algn="r" rtl="0" fontAlgn="ctr"/>
                      <a:r>
                        <a:rPr lang="es-ES_tradnl" sz="1000" b="1" i="0" u="none" strike="noStrike">
                          <a:solidFill>
                            <a:srgbClr val="000000"/>
                          </a:solidFill>
                          <a:effectLst/>
                          <a:latin typeface="Calibri" panose="020F0502020204030204" pitchFamily="34" charset="0"/>
                        </a:rPr>
                        <a:t>Chuquicamata</a:t>
                      </a:r>
                    </a:p>
                  </a:txBody>
                  <a:tcPr marL="0" marR="145098" marT="0" marB="0" anchor="ctr">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DFD9CB"/>
                    </a:solidFill>
                  </a:tcPr>
                </a:tc>
                <a:tc>
                  <a:txBody>
                    <a:bodyPr/>
                    <a:lstStyle/>
                    <a:p>
                      <a:pPr algn="ctr" fontAlgn="ctr"/>
                      <a:r>
                        <a:rPr lang="es-ES_tradnl" sz="1000" b="0" i="0" u="none" strike="noStrike">
                          <a:solidFill>
                            <a:srgbClr val="000000"/>
                          </a:solidFill>
                          <a:effectLst/>
                          <a:latin typeface="Calibri" panose="020F0502020204030204" pitchFamily="34" charset="0"/>
                        </a:rPr>
                        <a:t>Cu</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r>
                        <a:rPr lang="es-ES_tradnl" sz="1000" b="0" i="0" u="none" strike="noStrike">
                          <a:solidFill>
                            <a:srgbClr val="000000"/>
                          </a:solidFill>
                          <a:effectLst/>
                          <a:latin typeface="Calibri" panose="020F0502020204030204" pitchFamily="34" charset="0"/>
                        </a:rPr>
                        <a:t>Mb</a:t>
                      </a: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r>
                        <a:rPr lang="es-ES_tradnl" sz="1000" b="0" i="0" u="none" strike="noStrike">
                          <a:solidFill>
                            <a:srgbClr val="000000"/>
                          </a:solidFill>
                          <a:effectLst/>
                          <a:latin typeface="Calibri" panose="020F0502020204030204" pitchFamily="34" charset="0"/>
                        </a:rPr>
                        <a:t>F</a:t>
                      </a: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r>
                        <a:rPr lang="es-ES_tradnl" sz="1000" b="0" i="0" u="none" strike="noStrike">
                          <a:solidFill>
                            <a:srgbClr val="000000"/>
                          </a:solidFill>
                          <a:effectLst/>
                          <a:latin typeface="Calibri" panose="020F0502020204030204" pitchFamily="34" charset="0"/>
                        </a:rPr>
                        <a:t>R</a:t>
                      </a:r>
                    </a:p>
                  </a:txBody>
                  <a:tcPr marL="0" marR="0" marT="0" marB="0" anchor="ctr">
                    <a:lnL>
                      <a:noFill/>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l" fontAlgn="ctr"/>
                      <a:r>
                        <a:rPr lang="es-ES_tradnl" sz="1000" b="1" i="0" u="none" strike="noStrike" dirty="0">
                          <a:solidFill>
                            <a:srgbClr val="000000"/>
                          </a:solidFill>
                          <a:effectLst/>
                          <a:latin typeface="Calibri" panose="020F0502020204030204" pitchFamily="34" charset="0"/>
                        </a:rPr>
                        <a:t>Codelco</a:t>
                      </a:r>
                    </a:p>
                  </a:txBody>
                  <a:tcPr marL="72549"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marL="0" algn="l" defTabSz="974293" rtl="0" eaLnBrk="1" fontAlgn="ctr" latinLnBrk="0" hangingPunct="1"/>
                      <a:r>
                        <a:rPr lang="es-CL" sz="1000" b="0" i="0" u="none" strike="noStrike" kern="1200" dirty="0">
                          <a:solidFill>
                            <a:srgbClr val="402F28"/>
                          </a:solidFill>
                          <a:effectLst/>
                          <a:latin typeface="Calibri" panose="020F0502020204030204" pitchFamily="34" charset="0"/>
                          <a:ea typeface="+mn-ea"/>
                          <a:cs typeface="+mn-cs"/>
                        </a:rPr>
                        <a:t>Estado de Chile</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marL="0" algn="r" fontAlgn="ctr">
                        <a:spcBef>
                          <a:spcPts val="600"/>
                        </a:spcBef>
                      </a:pPr>
                      <a:r>
                        <a:rPr lang="es-CL" sz="1000" b="0" i="0" u="none" strike="noStrike" dirty="0">
                          <a:solidFill>
                            <a:srgbClr val="000000"/>
                          </a:solidFill>
                          <a:effectLst/>
                          <a:latin typeface="Calibri" panose="020F0502020204030204" pitchFamily="34" charset="0"/>
                        </a:rPr>
                        <a:t>        319 </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l" fontAlgn="ctr"/>
                      <a:r>
                        <a:rPr lang="es-ES_tradnl" sz="1000" b="0" i="0" u="none" strike="noStrike">
                          <a:solidFill>
                            <a:srgbClr val="000000"/>
                          </a:solidFill>
                          <a:effectLst/>
                          <a:latin typeface="Calibri" panose="020F0502020204030204" pitchFamily="34" charset="0"/>
                        </a:rPr>
                        <a:t> KTMF Cu</a:t>
                      </a:r>
                    </a:p>
                  </a:txBody>
                  <a:tcPr marL="72549" marR="0" marT="0" marB="0" anchor="ctr">
                    <a:lnL w="6350" cap="flat" cmpd="sng" algn="ctr">
                      <a:solidFill>
                        <a:srgbClr val="D9D9D9"/>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extLst>
                  <a:ext uri="{0D108BD9-81ED-4DB2-BD59-A6C34878D82A}">
                    <a16:rowId xmlns:a16="http://schemas.microsoft.com/office/drawing/2014/main" xmlns="" val="10003"/>
                  </a:ext>
                </a:extLst>
              </a:tr>
              <a:tr h="356684">
                <a:tc>
                  <a:txBody>
                    <a:bodyPr/>
                    <a:lstStyle/>
                    <a:p>
                      <a:pPr algn="r" rtl="0" fontAlgn="ctr"/>
                      <a:r>
                        <a:rPr lang="es-ES_tradnl" sz="1000" b="1" i="0" u="none" strike="noStrike" dirty="0">
                          <a:solidFill>
                            <a:srgbClr val="000000"/>
                          </a:solidFill>
                          <a:effectLst/>
                          <a:latin typeface="Calibri" panose="020F0502020204030204" pitchFamily="34" charset="0"/>
                        </a:rPr>
                        <a:t>Spence</a:t>
                      </a:r>
                    </a:p>
                  </a:txBody>
                  <a:tcPr marL="0" marR="145098" marT="0" marB="0" anchor="ctr">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DFD9CB"/>
                    </a:solidFill>
                  </a:tcPr>
                </a:tc>
                <a:tc>
                  <a:txBody>
                    <a:bodyPr/>
                    <a:lstStyle/>
                    <a:p>
                      <a:pPr algn="ctr" fontAlgn="ctr"/>
                      <a:r>
                        <a:rPr lang="es-ES_tradnl" sz="1000" b="0" i="0" u="none" strike="noStrike">
                          <a:solidFill>
                            <a:srgbClr val="000000"/>
                          </a:solidFill>
                          <a:effectLst/>
                          <a:latin typeface="Calibri" panose="020F0502020204030204" pitchFamily="34" charset="0"/>
                        </a:rPr>
                        <a:t>Cu</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r>
                        <a:rPr lang="es-ES_tradnl" sz="10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r>
                        <a:rPr lang="es-ES_tradnl" sz="10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r>
                        <a:rPr lang="es-ES_tradnl" sz="10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l" fontAlgn="ctr"/>
                      <a:r>
                        <a:rPr lang="es-ES_tradnl" sz="1000" b="1" i="0" u="none" strike="noStrike" dirty="0" err="1">
                          <a:solidFill>
                            <a:srgbClr val="000000"/>
                          </a:solidFill>
                          <a:effectLst/>
                          <a:latin typeface="Calibri" panose="020F0502020204030204" pitchFamily="34" charset="0"/>
                        </a:rPr>
                        <a:t>BHP</a:t>
                      </a:r>
                      <a:r>
                        <a:rPr lang="es-ES_tradnl" sz="1000" b="1" i="0" u="none" strike="noStrike" dirty="0">
                          <a:solidFill>
                            <a:srgbClr val="000000"/>
                          </a:solidFill>
                          <a:effectLst/>
                          <a:latin typeface="Calibri" panose="020F0502020204030204" pitchFamily="34" charset="0"/>
                        </a:rPr>
                        <a:t> Pampa Norte</a:t>
                      </a:r>
                    </a:p>
                  </a:txBody>
                  <a:tcPr marL="72549"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marL="0" algn="l" defTabSz="974293" rtl="0" eaLnBrk="1" fontAlgn="ctr" latinLnBrk="0" hangingPunct="1"/>
                      <a:r>
                        <a:rPr lang="es-CL" sz="1000" b="0" i="0" u="none" strike="noStrike" kern="1200" dirty="0">
                          <a:solidFill>
                            <a:srgbClr val="402F28"/>
                          </a:solidFill>
                          <a:effectLst/>
                          <a:latin typeface="Calibri" panose="020F0502020204030204" pitchFamily="34" charset="0"/>
                          <a:ea typeface="+mn-ea"/>
                          <a:cs typeface="+mn-cs"/>
                        </a:rPr>
                        <a:t>BHP Billiton</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marL="0" algn="r" fontAlgn="ctr">
                        <a:spcBef>
                          <a:spcPts val="600"/>
                        </a:spcBef>
                      </a:pPr>
                      <a:r>
                        <a:rPr lang="es-CL" sz="1000" b="0" i="0" u="none" strike="noStrike" dirty="0">
                          <a:solidFill>
                            <a:srgbClr val="000000"/>
                          </a:solidFill>
                          <a:effectLst/>
                          <a:latin typeface="Calibri" panose="020F0502020204030204" pitchFamily="34" charset="0"/>
                        </a:rPr>
                        <a:t>    203 </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l" fontAlgn="ctr"/>
                      <a:r>
                        <a:rPr lang="es-ES_tradnl" sz="1000" b="0" i="0" u="none" strike="noStrike" dirty="0">
                          <a:solidFill>
                            <a:srgbClr val="000000"/>
                          </a:solidFill>
                          <a:effectLst/>
                          <a:latin typeface="Calibri" panose="020F0502020204030204" pitchFamily="34" charset="0"/>
                        </a:rPr>
                        <a:t> KTMF Cu</a:t>
                      </a:r>
                    </a:p>
                  </a:txBody>
                  <a:tcPr marL="72549" marR="0" marT="0" marB="0" anchor="ctr">
                    <a:lnL w="6350" cap="flat" cmpd="sng" algn="ctr">
                      <a:solidFill>
                        <a:srgbClr val="D9D9D9"/>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extLst>
                  <a:ext uri="{0D108BD9-81ED-4DB2-BD59-A6C34878D82A}">
                    <a16:rowId xmlns:a16="http://schemas.microsoft.com/office/drawing/2014/main" xmlns="" val="10004"/>
                  </a:ext>
                </a:extLst>
              </a:tr>
              <a:tr h="356684">
                <a:tc>
                  <a:txBody>
                    <a:bodyPr/>
                    <a:lstStyle/>
                    <a:p>
                      <a:pPr algn="r" rtl="0" fontAlgn="ctr"/>
                      <a:r>
                        <a:rPr lang="es-ES_tradnl" sz="1000" b="1" i="0" u="none" strike="noStrike" dirty="0">
                          <a:solidFill>
                            <a:srgbClr val="000000"/>
                          </a:solidFill>
                          <a:effectLst/>
                          <a:latin typeface="Calibri" panose="020F0502020204030204" pitchFamily="34" charset="0"/>
                        </a:rPr>
                        <a:t>Centinela</a:t>
                      </a:r>
                    </a:p>
                  </a:txBody>
                  <a:tcPr marL="0" marR="145098" marT="0" marB="0" anchor="ctr">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EAE6DE"/>
                    </a:solidFill>
                  </a:tcPr>
                </a:tc>
                <a:tc>
                  <a:txBody>
                    <a:bodyPr/>
                    <a:lstStyle/>
                    <a:p>
                      <a:pPr algn="ctr" fontAlgn="ctr"/>
                      <a:r>
                        <a:rPr lang="es-ES_tradnl" sz="1000" b="0" i="0" u="none" strike="noStrike">
                          <a:solidFill>
                            <a:srgbClr val="000000"/>
                          </a:solidFill>
                          <a:effectLst/>
                          <a:latin typeface="Calibri" panose="020F0502020204030204" pitchFamily="34" charset="0"/>
                        </a:rPr>
                        <a:t>Cu</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s-ES_tradnl" sz="10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s-ES_tradnl" sz="10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s-ES_tradnl" sz="10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l" fontAlgn="ctr"/>
                      <a:r>
                        <a:rPr lang="es-ES_tradnl" sz="1000" b="1" i="0" u="none" strike="noStrike" dirty="0">
                          <a:solidFill>
                            <a:srgbClr val="000000"/>
                          </a:solidFill>
                          <a:effectLst/>
                          <a:latin typeface="Calibri" panose="020F0502020204030204" pitchFamily="34" charset="0"/>
                        </a:rPr>
                        <a:t>Minera Centinela</a:t>
                      </a:r>
                    </a:p>
                  </a:txBody>
                  <a:tcPr marL="72549"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l" defTabSz="974293" rtl="0" eaLnBrk="1" fontAlgn="ctr" latinLnBrk="0" hangingPunct="1"/>
                      <a:r>
                        <a:rPr lang="es-CL" sz="1000" b="0" i="0" u="none" strike="noStrike" kern="1200" dirty="0">
                          <a:solidFill>
                            <a:srgbClr val="402F28"/>
                          </a:solidFill>
                          <a:effectLst/>
                          <a:latin typeface="Calibri" panose="020F0502020204030204" pitchFamily="34" charset="0"/>
                          <a:ea typeface="+mn-ea"/>
                          <a:cs typeface="+mn-cs"/>
                        </a:rPr>
                        <a:t>Antofagasta </a:t>
                      </a:r>
                      <a:r>
                        <a:rPr lang="es-CL" sz="1000" b="0" i="0" u="none" strike="noStrike" kern="1200" dirty="0" err="1">
                          <a:solidFill>
                            <a:srgbClr val="402F28"/>
                          </a:solidFill>
                          <a:effectLst/>
                          <a:latin typeface="Calibri" panose="020F0502020204030204" pitchFamily="34" charset="0"/>
                          <a:ea typeface="+mn-ea"/>
                          <a:cs typeface="+mn-cs"/>
                        </a:rPr>
                        <a:t>plc</a:t>
                      </a:r>
                      <a:r>
                        <a:rPr lang="es-CL" sz="1000" b="0" i="0" u="none" strike="noStrike" kern="1200" dirty="0">
                          <a:solidFill>
                            <a:srgbClr val="402F28"/>
                          </a:solidFill>
                          <a:effectLst/>
                          <a:latin typeface="Calibri" panose="020F0502020204030204" pitchFamily="34" charset="0"/>
                          <a:ea typeface="+mn-ea"/>
                          <a:cs typeface="+mn-cs"/>
                        </a:rPr>
                        <a:t> (70%) y </a:t>
                      </a:r>
                      <a:r>
                        <a:rPr lang="es-CL" sz="1000" b="0" i="0" u="none" strike="noStrike" kern="1200" dirty="0" err="1">
                          <a:solidFill>
                            <a:srgbClr val="402F28"/>
                          </a:solidFill>
                          <a:effectLst/>
                          <a:latin typeface="Calibri" panose="020F0502020204030204" pitchFamily="34" charset="0"/>
                          <a:ea typeface="+mn-ea"/>
                          <a:cs typeface="+mn-cs"/>
                        </a:rPr>
                        <a:t>Marubeni</a:t>
                      </a:r>
                      <a:r>
                        <a:rPr lang="es-CL" sz="1000" b="0" i="0" u="none" strike="noStrike" kern="1200" dirty="0">
                          <a:solidFill>
                            <a:srgbClr val="402F28"/>
                          </a:solidFill>
                          <a:effectLst/>
                          <a:latin typeface="Calibri" panose="020F0502020204030204" pitchFamily="34" charset="0"/>
                          <a:ea typeface="+mn-ea"/>
                          <a:cs typeface="+mn-cs"/>
                        </a:rPr>
                        <a:t> Corp. (30%)</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r" fontAlgn="ctr">
                        <a:spcBef>
                          <a:spcPts val="600"/>
                        </a:spcBef>
                      </a:pPr>
                      <a:r>
                        <a:rPr lang="es-CL" sz="1000" b="0" i="0" u="none" strike="noStrike" dirty="0">
                          <a:solidFill>
                            <a:srgbClr val="000000"/>
                          </a:solidFill>
                          <a:effectLst/>
                          <a:latin typeface="Calibri" panose="020F0502020204030204" pitchFamily="34" charset="0"/>
                        </a:rPr>
                        <a:t>        274 </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l" fontAlgn="ctr"/>
                      <a:r>
                        <a:rPr lang="es-ES_tradnl" sz="1000" b="0" i="0" u="none" strike="noStrike">
                          <a:solidFill>
                            <a:srgbClr val="000000"/>
                          </a:solidFill>
                          <a:effectLst/>
                          <a:latin typeface="Calibri" panose="020F0502020204030204" pitchFamily="34" charset="0"/>
                        </a:rPr>
                        <a:t> KTMF Cu</a:t>
                      </a:r>
                    </a:p>
                  </a:txBody>
                  <a:tcPr marL="72549" marR="0" marT="0" marB="0" anchor="ctr">
                    <a:lnL w="6350" cap="flat" cmpd="sng" algn="ctr">
                      <a:solidFill>
                        <a:srgbClr val="D9D9D9"/>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xmlns="" val="10005"/>
                  </a:ext>
                </a:extLst>
              </a:tr>
              <a:tr h="356684">
                <a:tc>
                  <a:txBody>
                    <a:bodyPr/>
                    <a:lstStyle/>
                    <a:p>
                      <a:pPr algn="r" rtl="0" fontAlgn="ctr"/>
                      <a:r>
                        <a:rPr lang="es-ES_tradnl" sz="1000" b="1" i="0" u="none" strike="noStrike" dirty="0">
                          <a:solidFill>
                            <a:srgbClr val="000000"/>
                          </a:solidFill>
                          <a:effectLst/>
                          <a:latin typeface="Calibri" panose="020F0502020204030204" pitchFamily="34" charset="0"/>
                        </a:rPr>
                        <a:t>Gabriel Mistral</a:t>
                      </a:r>
                    </a:p>
                  </a:txBody>
                  <a:tcPr marL="0" marR="145098" marT="0" marB="0" anchor="ctr">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EAE6DE"/>
                    </a:solidFill>
                  </a:tcPr>
                </a:tc>
                <a:tc>
                  <a:txBody>
                    <a:bodyPr/>
                    <a:lstStyle/>
                    <a:p>
                      <a:pPr algn="ctr" fontAlgn="ctr"/>
                      <a:r>
                        <a:rPr lang="es-ES_tradnl" sz="1000" b="0" i="0" u="none" strike="noStrike">
                          <a:solidFill>
                            <a:srgbClr val="000000"/>
                          </a:solidFill>
                          <a:effectLst/>
                          <a:latin typeface="Calibri" panose="020F0502020204030204" pitchFamily="34" charset="0"/>
                        </a:rPr>
                        <a:t>Cu</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s-ES_tradnl" sz="10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s-ES_tradnl" sz="10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s-ES_tradnl" sz="10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l" fontAlgn="ctr"/>
                      <a:r>
                        <a:rPr lang="es-ES_tradnl" sz="1000" b="1" i="0" u="none" strike="noStrike">
                          <a:solidFill>
                            <a:srgbClr val="000000"/>
                          </a:solidFill>
                          <a:effectLst/>
                          <a:latin typeface="Calibri" panose="020F0502020204030204" pitchFamily="34" charset="0"/>
                        </a:rPr>
                        <a:t>Codelco</a:t>
                      </a:r>
                    </a:p>
                  </a:txBody>
                  <a:tcPr marL="72549"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l" defTabSz="974293" rtl="0" eaLnBrk="1" fontAlgn="ctr" latinLnBrk="0" hangingPunct="1"/>
                      <a:r>
                        <a:rPr lang="es-CL" sz="1000" b="0" i="0" u="none" strike="noStrike" kern="1200" dirty="0">
                          <a:solidFill>
                            <a:srgbClr val="402F28"/>
                          </a:solidFill>
                          <a:effectLst/>
                          <a:latin typeface="Calibri" panose="020F0502020204030204" pitchFamily="34" charset="0"/>
                          <a:ea typeface="+mn-ea"/>
                          <a:cs typeface="+mn-cs"/>
                        </a:rPr>
                        <a:t>Estado de Chile</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r" fontAlgn="ctr">
                        <a:spcBef>
                          <a:spcPts val="600"/>
                        </a:spcBef>
                      </a:pPr>
                      <a:r>
                        <a:rPr lang="es-CL" sz="1000" b="0" i="0" u="none" strike="noStrike" dirty="0">
                          <a:solidFill>
                            <a:srgbClr val="000000"/>
                          </a:solidFill>
                          <a:effectLst/>
                          <a:latin typeface="Calibri" panose="020F0502020204030204" pitchFamily="34" charset="0"/>
                        </a:rPr>
                        <a:t>        101 </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l" fontAlgn="ctr"/>
                      <a:r>
                        <a:rPr lang="es-ES_tradnl" sz="1000" b="0" i="0" u="none" strike="noStrike" dirty="0">
                          <a:solidFill>
                            <a:srgbClr val="000000"/>
                          </a:solidFill>
                          <a:effectLst/>
                          <a:latin typeface="Calibri" panose="020F0502020204030204" pitchFamily="34" charset="0"/>
                        </a:rPr>
                        <a:t> KTMF Cu</a:t>
                      </a:r>
                    </a:p>
                  </a:txBody>
                  <a:tcPr marL="72549" marR="0" marT="0" marB="0" anchor="ctr">
                    <a:lnL w="6350" cap="flat" cmpd="sng" algn="ctr">
                      <a:solidFill>
                        <a:srgbClr val="D9D9D9"/>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xmlns="" val="10006"/>
                  </a:ext>
                </a:extLst>
              </a:tr>
              <a:tr h="356684">
                <a:tc>
                  <a:txBody>
                    <a:bodyPr/>
                    <a:lstStyle/>
                    <a:p>
                      <a:pPr algn="r" rtl="0" fontAlgn="ctr"/>
                      <a:r>
                        <a:rPr lang="es-ES_tradnl" sz="1000" b="1" i="0" u="none" strike="noStrike" dirty="0">
                          <a:solidFill>
                            <a:srgbClr val="000000"/>
                          </a:solidFill>
                          <a:effectLst/>
                          <a:latin typeface="Calibri" panose="020F0502020204030204" pitchFamily="34" charset="0"/>
                        </a:rPr>
                        <a:t>Lomas Bayas</a:t>
                      </a:r>
                    </a:p>
                  </a:txBody>
                  <a:tcPr marL="0" marR="145098" marT="0" marB="0" anchor="ctr">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DFD9CB"/>
                    </a:solidFill>
                  </a:tcPr>
                </a:tc>
                <a:tc>
                  <a:txBody>
                    <a:bodyPr/>
                    <a:lstStyle/>
                    <a:p>
                      <a:pPr algn="ctr" fontAlgn="ctr"/>
                      <a:r>
                        <a:rPr lang="es-ES_tradnl" sz="1000" b="0" i="0" u="none" strike="noStrike">
                          <a:solidFill>
                            <a:srgbClr val="000000"/>
                          </a:solidFill>
                          <a:effectLst/>
                          <a:latin typeface="Calibri" panose="020F0502020204030204" pitchFamily="34" charset="0"/>
                        </a:rPr>
                        <a:t>Cu</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r>
                        <a:rPr lang="es-ES_tradnl" sz="10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r>
                        <a:rPr lang="es-ES_tradnl" sz="10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r>
                        <a:rPr lang="es-ES_tradnl" sz="10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l" fontAlgn="ctr"/>
                      <a:r>
                        <a:rPr lang="es-ES_tradnl" sz="1000" b="1" i="0" u="none" strike="noStrike">
                          <a:solidFill>
                            <a:srgbClr val="000000"/>
                          </a:solidFill>
                          <a:effectLst/>
                          <a:latin typeface="Calibri" panose="020F0502020204030204" pitchFamily="34" charset="0"/>
                        </a:rPr>
                        <a:t>Cía. Minera Xstrata Lomas Bayas</a:t>
                      </a:r>
                    </a:p>
                  </a:txBody>
                  <a:tcPr marL="72549"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marL="0" algn="l" defTabSz="974293" rtl="0" eaLnBrk="1" fontAlgn="ctr" latinLnBrk="0" hangingPunct="1"/>
                      <a:r>
                        <a:rPr lang="es-CL" sz="1000" b="0" i="0" u="none" strike="noStrike" kern="1200" dirty="0">
                          <a:solidFill>
                            <a:srgbClr val="402F28"/>
                          </a:solidFill>
                          <a:effectLst/>
                          <a:latin typeface="Calibri" panose="020F0502020204030204" pitchFamily="34" charset="0"/>
                          <a:ea typeface="+mn-ea"/>
                          <a:cs typeface="+mn-cs"/>
                        </a:rPr>
                        <a:t>Glencore</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marL="0" algn="r" fontAlgn="ctr">
                        <a:spcBef>
                          <a:spcPts val="600"/>
                        </a:spcBef>
                      </a:pPr>
                      <a:r>
                        <a:rPr lang="es-CL" sz="1000" b="0" i="0" u="none" strike="noStrike" dirty="0">
                          <a:solidFill>
                            <a:srgbClr val="000000"/>
                          </a:solidFill>
                          <a:effectLst/>
                          <a:latin typeface="Calibri" panose="020F0502020204030204" pitchFamily="34" charset="0"/>
                        </a:rPr>
                        <a:t>          64 </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l" fontAlgn="ctr"/>
                      <a:r>
                        <a:rPr lang="es-ES_tradnl" sz="1000" b="0" i="0" u="none" strike="noStrike" dirty="0">
                          <a:solidFill>
                            <a:srgbClr val="000000"/>
                          </a:solidFill>
                          <a:effectLst/>
                          <a:latin typeface="Calibri" panose="020F0502020204030204" pitchFamily="34" charset="0"/>
                        </a:rPr>
                        <a:t> KTMF Cu </a:t>
                      </a:r>
                    </a:p>
                  </a:txBody>
                  <a:tcPr marL="72549" marR="0" marT="0" marB="0" anchor="ctr">
                    <a:lnL w="6350" cap="flat" cmpd="sng" algn="ctr">
                      <a:solidFill>
                        <a:srgbClr val="D9D9D9"/>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extLst>
                  <a:ext uri="{0D108BD9-81ED-4DB2-BD59-A6C34878D82A}">
                    <a16:rowId xmlns:a16="http://schemas.microsoft.com/office/drawing/2014/main" xmlns="" val="10007"/>
                  </a:ext>
                </a:extLst>
              </a:tr>
              <a:tr h="356684">
                <a:tc>
                  <a:txBody>
                    <a:bodyPr/>
                    <a:lstStyle/>
                    <a:p>
                      <a:pPr algn="r" rtl="0" fontAlgn="ctr"/>
                      <a:r>
                        <a:rPr lang="es-ES_tradnl" sz="1000" b="1" i="0" u="none" strike="noStrike" dirty="0">
                          <a:solidFill>
                            <a:srgbClr val="000000"/>
                          </a:solidFill>
                          <a:effectLst/>
                          <a:latin typeface="Calibri" panose="020F0502020204030204" pitchFamily="34" charset="0"/>
                        </a:rPr>
                        <a:t>Zaldívar</a:t>
                      </a:r>
                    </a:p>
                  </a:txBody>
                  <a:tcPr marL="0" marR="145098" marT="0" marB="0" anchor="ctr">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EAE6DE"/>
                    </a:solidFill>
                  </a:tcPr>
                </a:tc>
                <a:tc>
                  <a:txBody>
                    <a:bodyPr/>
                    <a:lstStyle/>
                    <a:p>
                      <a:pPr algn="ctr" fontAlgn="ctr"/>
                      <a:r>
                        <a:rPr lang="es-ES_tradnl" sz="1000" b="0" i="0" u="none" strike="noStrike">
                          <a:solidFill>
                            <a:srgbClr val="000000"/>
                          </a:solidFill>
                          <a:effectLst/>
                          <a:latin typeface="Calibri" panose="020F0502020204030204" pitchFamily="34" charset="0"/>
                        </a:rPr>
                        <a:t>Cu</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s-ES_tradnl" sz="10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s-ES_tradnl" sz="10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s-ES_tradnl" sz="10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l" fontAlgn="ctr"/>
                      <a:r>
                        <a:rPr lang="es-ES_tradnl" sz="1000" b="1" i="0" u="none" strike="noStrike">
                          <a:solidFill>
                            <a:srgbClr val="000000"/>
                          </a:solidFill>
                          <a:effectLst/>
                          <a:latin typeface="Calibri" panose="020F0502020204030204" pitchFamily="34" charset="0"/>
                        </a:rPr>
                        <a:t>Cía. Minera Zaldívar</a:t>
                      </a:r>
                    </a:p>
                  </a:txBody>
                  <a:tcPr marL="72549"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l" defTabSz="974293" rtl="0" eaLnBrk="1" fontAlgn="ctr" latinLnBrk="0" hangingPunct="1"/>
                      <a:r>
                        <a:rPr lang="sv-SE" sz="1000" b="0" i="0" u="none" strike="noStrike" kern="1200" dirty="0">
                          <a:solidFill>
                            <a:srgbClr val="402F28"/>
                          </a:solidFill>
                          <a:effectLst/>
                          <a:latin typeface="Calibri" panose="020F0502020204030204" pitchFamily="34" charset="0"/>
                          <a:ea typeface="+mn-ea"/>
                          <a:cs typeface="+mn-cs"/>
                        </a:rPr>
                        <a:t>Barrick (50%) Antofagasta Minerals (50%)</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r" fontAlgn="ctr">
                        <a:spcBef>
                          <a:spcPts val="600"/>
                        </a:spcBef>
                      </a:pPr>
                      <a:r>
                        <a:rPr lang="es-CL" sz="1000" b="0" i="0" u="none" strike="noStrike" dirty="0">
                          <a:solidFill>
                            <a:srgbClr val="000000"/>
                          </a:solidFill>
                          <a:effectLst/>
                          <a:latin typeface="Calibri" panose="020F0502020204030204" pitchFamily="34" charset="0"/>
                        </a:rPr>
                        <a:t>          88 </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l" fontAlgn="ctr"/>
                      <a:r>
                        <a:rPr lang="es-ES_tradnl" sz="1000" b="0" i="0" u="none" strike="noStrike" dirty="0">
                          <a:solidFill>
                            <a:srgbClr val="000000"/>
                          </a:solidFill>
                          <a:effectLst/>
                          <a:latin typeface="Calibri" panose="020F0502020204030204" pitchFamily="34" charset="0"/>
                        </a:rPr>
                        <a:t> KTMF Cu </a:t>
                      </a:r>
                    </a:p>
                  </a:txBody>
                  <a:tcPr marL="72549" marR="0" marT="0" marB="0" anchor="ctr">
                    <a:lnL w="6350" cap="flat" cmpd="sng" algn="ctr">
                      <a:solidFill>
                        <a:srgbClr val="D9D9D9"/>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xmlns="" val="10008"/>
                  </a:ext>
                </a:extLst>
              </a:tr>
              <a:tr h="356684">
                <a:tc>
                  <a:txBody>
                    <a:bodyPr/>
                    <a:lstStyle/>
                    <a:p>
                      <a:pPr algn="r" rtl="0" fontAlgn="ctr"/>
                      <a:r>
                        <a:rPr lang="es-ES_tradnl" sz="1000" b="1" i="0" u="none" strike="noStrike" dirty="0">
                          <a:solidFill>
                            <a:srgbClr val="000000"/>
                          </a:solidFill>
                          <a:effectLst/>
                          <a:latin typeface="Calibri" panose="020F0502020204030204" pitchFamily="34" charset="0"/>
                        </a:rPr>
                        <a:t>Escondida</a:t>
                      </a:r>
                    </a:p>
                  </a:txBody>
                  <a:tcPr marL="0" marR="145098" marT="0" marB="0" anchor="ctr">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DFD9CB"/>
                    </a:solidFill>
                  </a:tcPr>
                </a:tc>
                <a:tc>
                  <a:txBody>
                    <a:bodyPr/>
                    <a:lstStyle/>
                    <a:p>
                      <a:pPr algn="ctr" fontAlgn="ctr"/>
                      <a:r>
                        <a:rPr lang="es-ES_tradnl" sz="1000" b="0" i="0" u="none" strike="noStrike">
                          <a:solidFill>
                            <a:srgbClr val="000000"/>
                          </a:solidFill>
                          <a:effectLst/>
                          <a:latin typeface="Calibri" panose="020F0502020204030204" pitchFamily="34" charset="0"/>
                        </a:rPr>
                        <a:t>Cu</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r>
                        <a:rPr lang="es-ES_tradnl" sz="10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r>
                        <a:rPr lang="es-ES_tradnl" sz="10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r>
                        <a:rPr lang="es-ES_tradnl" sz="10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l" fontAlgn="ctr"/>
                      <a:r>
                        <a:rPr lang="es-ES_tradnl" sz="1000" b="1" i="0" u="none" strike="noStrike" dirty="0">
                          <a:solidFill>
                            <a:srgbClr val="000000"/>
                          </a:solidFill>
                          <a:effectLst/>
                          <a:latin typeface="Calibri" panose="020F0502020204030204" pitchFamily="34" charset="0"/>
                        </a:rPr>
                        <a:t>Minera Escondida Ltda.</a:t>
                      </a:r>
                    </a:p>
                  </a:txBody>
                  <a:tcPr marL="72549"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marL="0" algn="l" defTabSz="974293" rtl="0" eaLnBrk="1" fontAlgn="ctr" latinLnBrk="0" hangingPunct="1"/>
                      <a:r>
                        <a:rPr lang="es-MX" sz="1000" b="0" i="0" u="none" strike="noStrike" kern="1200" dirty="0">
                          <a:solidFill>
                            <a:srgbClr val="402F28"/>
                          </a:solidFill>
                          <a:effectLst/>
                          <a:latin typeface="Calibri" panose="020F0502020204030204" pitchFamily="34" charset="0"/>
                          <a:ea typeface="+mn-ea"/>
                          <a:cs typeface="+mn-cs"/>
                        </a:rPr>
                        <a:t>BHP  (57,5%), Río Tinto (30%) y otros inversionistas (12,5%)</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marL="0" algn="r" fontAlgn="ctr">
                        <a:spcBef>
                          <a:spcPts val="600"/>
                        </a:spcBef>
                      </a:pPr>
                      <a:r>
                        <a:rPr lang="es-CL" sz="1000" b="0" i="0" u="none" strike="noStrike" dirty="0">
                          <a:solidFill>
                            <a:srgbClr val="000000"/>
                          </a:solidFill>
                          <a:effectLst/>
                          <a:latin typeface="Calibri" panose="020F0502020204030204" pitchFamily="34" charset="0"/>
                        </a:rPr>
                        <a:t>     1.011 </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l" fontAlgn="ctr"/>
                      <a:r>
                        <a:rPr lang="es-ES_tradnl" sz="1000" b="0" i="0" u="none" strike="noStrike" dirty="0">
                          <a:solidFill>
                            <a:srgbClr val="000000"/>
                          </a:solidFill>
                          <a:effectLst/>
                          <a:latin typeface="Calibri" panose="020F0502020204030204" pitchFamily="34" charset="0"/>
                        </a:rPr>
                        <a:t> </a:t>
                      </a:r>
                      <a:r>
                        <a:rPr lang="es-ES_tradnl" sz="1000" b="0" i="0" u="none" strike="noStrike" dirty="0" err="1">
                          <a:solidFill>
                            <a:srgbClr val="000000"/>
                          </a:solidFill>
                          <a:effectLst/>
                          <a:latin typeface="Calibri" panose="020F0502020204030204" pitchFamily="34" charset="0"/>
                        </a:rPr>
                        <a:t>KTMF</a:t>
                      </a:r>
                      <a:r>
                        <a:rPr lang="es-ES_tradnl" sz="1000" b="0" i="0" u="none" strike="noStrike" dirty="0">
                          <a:solidFill>
                            <a:srgbClr val="000000"/>
                          </a:solidFill>
                          <a:effectLst/>
                          <a:latin typeface="Calibri" panose="020F0502020204030204" pitchFamily="34" charset="0"/>
                        </a:rPr>
                        <a:t> Cu </a:t>
                      </a:r>
                    </a:p>
                  </a:txBody>
                  <a:tcPr marL="72549" marR="0" marT="0" marB="0" anchor="ctr">
                    <a:lnL w="6350" cap="flat" cmpd="sng" algn="ctr">
                      <a:solidFill>
                        <a:srgbClr val="D9D9D9"/>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extLst>
                  <a:ext uri="{0D108BD9-81ED-4DB2-BD59-A6C34878D82A}">
                    <a16:rowId xmlns:a16="http://schemas.microsoft.com/office/drawing/2014/main" xmlns="" val="10009"/>
                  </a:ext>
                </a:extLst>
              </a:tr>
              <a:tr h="356684">
                <a:tc>
                  <a:txBody>
                    <a:bodyPr/>
                    <a:lstStyle/>
                    <a:p>
                      <a:pPr algn="r" rtl="0" fontAlgn="ctr"/>
                      <a:r>
                        <a:rPr lang="es-ES_tradnl" sz="1000" b="1" i="0" u="none" strike="noStrike" dirty="0" err="1">
                          <a:solidFill>
                            <a:srgbClr val="000000"/>
                          </a:solidFill>
                          <a:effectLst/>
                          <a:latin typeface="Calibri" panose="020F0502020204030204" pitchFamily="34" charset="0"/>
                        </a:rPr>
                        <a:t>Altonorte</a:t>
                      </a:r>
                      <a:endParaRPr lang="es-ES_tradnl" sz="1000" b="1" i="0" u="none" strike="noStrike" dirty="0">
                        <a:solidFill>
                          <a:srgbClr val="000000"/>
                        </a:solidFill>
                        <a:effectLst/>
                        <a:latin typeface="Calibri" panose="020F0502020204030204" pitchFamily="34" charset="0"/>
                      </a:endParaRPr>
                    </a:p>
                  </a:txBody>
                  <a:tcPr marL="0" marR="145098" marT="0" marB="0" anchor="ctr">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ctr"/>
                      <a:r>
                        <a:rPr lang="es-ES_tradnl" sz="1000" b="0" i="0" u="none" strike="noStrike" dirty="0">
                          <a:solidFill>
                            <a:srgbClr val="000000"/>
                          </a:solidFill>
                          <a:effectLst/>
                          <a:latin typeface="Calibri" panose="020F0502020204030204" pitchFamily="34" charset="0"/>
                        </a:rPr>
                        <a:t>F</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D9D9D9"/>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ctr"/>
                      <a:r>
                        <a:rPr lang="es-ES_tradnl" sz="1000" b="0" i="0" u="none" strike="noStrike" dirty="0">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D9D9D9"/>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ctr"/>
                      <a:r>
                        <a:rPr lang="es-ES_tradnl" sz="1000" b="0" i="0" u="none" strike="noStrike" dirty="0">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D9D9D9"/>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ctr"/>
                      <a:r>
                        <a:rPr lang="es-ES_tradnl" sz="1000" b="0" i="0" u="none" strike="noStrike" dirty="0">
                          <a:solidFill>
                            <a:srgbClr val="000000"/>
                          </a:solidFill>
                          <a:effectLst/>
                          <a:latin typeface="Calibri" panose="020F0502020204030204" pitchFamily="34" charset="0"/>
                        </a:rPr>
                        <a:t> </a:t>
                      </a:r>
                    </a:p>
                  </a:txBody>
                  <a:tcPr marL="0" marR="0" marT="0" marB="0" anchor="ctr">
                    <a:lnL>
                      <a:noFill/>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l" fontAlgn="ctr"/>
                      <a:r>
                        <a:rPr lang="es-ES_tradnl" sz="1000" b="1" i="0" u="none" strike="noStrike" dirty="0">
                          <a:solidFill>
                            <a:srgbClr val="000000"/>
                          </a:solidFill>
                          <a:effectLst/>
                          <a:latin typeface="Calibri" panose="020F0502020204030204" pitchFamily="34" charset="0"/>
                        </a:rPr>
                        <a:t>Complejo Metalúrgico </a:t>
                      </a:r>
                      <a:r>
                        <a:rPr lang="es-ES_tradnl" sz="1000" b="1" i="0" u="none" strike="noStrike" dirty="0" err="1">
                          <a:solidFill>
                            <a:srgbClr val="000000"/>
                          </a:solidFill>
                          <a:effectLst/>
                          <a:latin typeface="Calibri" panose="020F0502020204030204" pitchFamily="34" charset="0"/>
                        </a:rPr>
                        <a:t>Altonorte</a:t>
                      </a:r>
                      <a:endParaRPr lang="es-ES_tradnl" sz="1000" b="1" i="0" u="none" strike="noStrike" dirty="0">
                        <a:solidFill>
                          <a:srgbClr val="000000"/>
                        </a:solidFill>
                        <a:effectLst/>
                        <a:latin typeface="Calibri" panose="020F0502020204030204" pitchFamily="34" charset="0"/>
                      </a:endParaRPr>
                    </a:p>
                  </a:txBody>
                  <a:tcPr marL="72549"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l" defTabSz="974293" rtl="0" eaLnBrk="1" fontAlgn="ctr" latinLnBrk="0" hangingPunct="1"/>
                      <a:r>
                        <a:rPr lang="es-CL" sz="1000" b="0" i="0" u="none" strike="noStrike" kern="1200" dirty="0">
                          <a:solidFill>
                            <a:srgbClr val="402F28"/>
                          </a:solidFill>
                          <a:effectLst/>
                          <a:latin typeface="Calibri" panose="020F0502020204030204" pitchFamily="34" charset="0"/>
                          <a:ea typeface="+mn-ea"/>
                          <a:cs typeface="+mn-cs"/>
                        </a:rPr>
                        <a:t>Glencore</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r" fontAlgn="ctr">
                        <a:spcBef>
                          <a:spcPts val="600"/>
                        </a:spcBef>
                      </a:pPr>
                      <a:r>
                        <a:rPr lang="es-CL" sz="1000" b="0" i="0" u="none" strike="noStrike" dirty="0">
                          <a:solidFill>
                            <a:schemeClr val="tx1"/>
                          </a:solidFill>
                          <a:effectLst/>
                          <a:latin typeface="Calibri" panose="020F0502020204030204" pitchFamily="34" charset="0"/>
                        </a:rPr>
                        <a:t>258 </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l" fontAlgn="ctr"/>
                      <a:r>
                        <a:rPr lang="es-ES_tradnl" sz="1000" b="0" i="0" u="none" strike="noStrike" dirty="0">
                          <a:solidFill>
                            <a:schemeClr val="tx1"/>
                          </a:solidFill>
                          <a:effectLst/>
                          <a:latin typeface="Calibri" panose="020F0502020204030204" pitchFamily="34" charset="0"/>
                        </a:rPr>
                        <a:t>KTMF Cu</a:t>
                      </a:r>
                    </a:p>
                  </a:txBody>
                  <a:tcPr marL="72549" marR="0" marT="0" marB="0" anchor="ctr">
                    <a:lnL w="6350" cap="flat" cmpd="sng" algn="ctr">
                      <a:solidFill>
                        <a:srgbClr val="D9D9D9"/>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D9D9D9"/>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10010"/>
                  </a:ext>
                </a:extLst>
              </a:tr>
            </a:tbl>
          </a:graphicData>
        </a:graphic>
      </p:graphicFrame>
      <p:sp>
        <p:nvSpPr>
          <p:cNvPr id="9" name="Marcador de texto 3">
            <a:extLst>
              <a:ext uri="{FF2B5EF4-FFF2-40B4-BE49-F238E27FC236}">
                <a16:creationId xmlns:a16="http://schemas.microsoft.com/office/drawing/2014/main" xmlns="" id="{20556992-64CD-43C4-8ED7-0F3A52F511A4}"/>
              </a:ext>
            </a:extLst>
          </p:cNvPr>
          <p:cNvSpPr>
            <a:spLocks noGrp="1" noChangeArrowheads="1"/>
          </p:cNvSpPr>
          <p:nvPr>
            <p:ph type="body" sz="quarter" idx="11"/>
          </p:nvPr>
        </p:nvSpPr>
        <p:spPr bwMode="auto">
          <a:xfrm>
            <a:off x="476250" y="6408738"/>
            <a:ext cx="3568700" cy="601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(1) Cu: Cobre; Au: Oro; Mo: Molibdeno; F: fundición; R: refinería; KTMF: miles de toneladas métricas finas; oz: onzas.</a:t>
            </a:r>
          </a:p>
          <a:p>
            <a:pPr eaLnBrk="1" hangingPunct="1">
              <a:spcBef>
                <a:spcPct val="0"/>
              </a:spcBef>
            </a:pPr>
            <a:endParaRPr lang="es-ES_tradnl" altLang="es-CL"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Marcador de número de diapositiva 1">
            <a:extLst>
              <a:ext uri="{FF2B5EF4-FFF2-40B4-BE49-F238E27FC236}">
                <a16:creationId xmlns:a16="http://schemas.microsoft.com/office/drawing/2014/main" xmlns="" id="{4E6B6AD9-A351-4DF9-96BC-3FBC0D0BDF27}"/>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E0DB6717-A5EB-4FAD-8BEC-243A8D16665A}" type="slidenum">
              <a:rPr lang="es-ES_tradnl" altLang="es-CL" sz="1300">
                <a:solidFill>
                  <a:srgbClr val="85744B"/>
                </a:solidFill>
                <a:latin typeface="Arial Black" panose="020B0A04020102020204" pitchFamily="34" charset="0"/>
              </a:rPr>
              <a:pPr/>
              <a:t>36</a:t>
            </a:fld>
            <a:endParaRPr lang="es-ES_tradnl" altLang="es-CL" sz="1300">
              <a:solidFill>
                <a:srgbClr val="85744B"/>
              </a:solidFill>
              <a:latin typeface="Arial Black" panose="020B0A04020102020204" pitchFamily="34" charset="0"/>
            </a:endParaRPr>
          </a:p>
        </p:txBody>
      </p:sp>
      <p:sp>
        <p:nvSpPr>
          <p:cNvPr id="99332" name="Marcador de texto 20">
            <a:extLst>
              <a:ext uri="{FF2B5EF4-FFF2-40B4-BE49-F238E27FC236}">
                <a16:creationId xmlns:a16="http://schemas.microsoft.com/office/drawing/2014/main" xmlns="" id="{2BA91EE7-C493-4B9B-98D4-55DEC924835C}"/>
              </a:ext>
            </a:extLst>
          </p:cNvPr>
          <p:cNvSpPr>
            <a:spLocks noGrp="1" noChangeArrowheads="1"/>
          </p:cNvSpPr>
          <p:nvPr>
            <p:ph type="body" sz="quarter" idx="12"/>
          </p:nvPr>
        </p:nvSpPr>
        <p:spPr bwMode="auto">
          <a:xfrm>
            <a:off x="5972175" y="6416675"/>
            <a:ext cx="3263900" cy="603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a:t>Consejo Minero a partir de información de Cochilco y empresas socias. </a:t>
            </a:r>
          </a:p>
          <a:p>
            <a:pPr eaLnBrk="1" hangingPunct="1">
              <a:spcBef>
                <a:spcPct val="0"/>
              </a:spcBef>
            </a:pPr>
            <a:endParaRPr lang="es-ES_tradnl" altLang="es-CL"/>
          </a:p>
        </p:txBody>
      </p:sp>
      <p:sp>
        <p:nvSpPr>
          <p:cNvPr id="99333" name="Rectángulo 9">
            <a:extLst>
              <a:ext uri="{FF2B5EF4-FFF2-40B4-BE49-F238E27FC236}">
                <a16:creationId xmlns:a16="http://schemas.microsoft.com/office/drawing/2014/main" xmlns="" id="{3C985142-F7D2-4963-95D2-E2CB3E320968}"/>
              </a:ext>
            </a:extLst>
          </p:cNvPr>
          <p:cNvSpPr>
            <a:spLocks noChangeArrowheads="1"/>
          </p:cNvSpPr>
          <p:nvPr/>
        </p:nvSpPr>
        <p:spPr bwMode="auto">
          <a:xfrm>
            <a:off x="5949950" y="6364288"/>
            <a:ext cx="3327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s-ES_tradnl" altLang="es-CL" sz="1300">
              <a:solidFill>
                <a:srgbClr val="262626"/>
              </a:solidFill>
            </a:endParaRPr>
          </a:p>
        </p:txBody>
      </p:sp>
      <p:sp>
        <p:nvSpPr>
          <p:cNvPr id="99334" name="Marcador de texto 3">
            <a:extLst>
              <a:ext uri="{FF2B5EF4-FFF2-40B4-BE49-F238E27FC236}">
                <a16:creationId xmlns:a16="http://schemas.microsoft.com/office/drawing/2014/main" xmlns="" id="{BAABB80E-D9EE-4624-B2A0-5F9FBF62782D}"/>
              </a:ext>
            </a:extLst>
          </p:cNvPr>
          <p:cNvSpPr txBox="1">
            <a:spLocks noChangeArrowheads="1"/>
          </p:cNvSpPr>
          <p:nvPr/>
        </p:nvSpPr>
        <p:spPr bwMode="auto">
          <a:xfrm>
            <a:off x="314325" y="277813"/>
            <a:ext cx="949801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138">
              <a:defRPr>
                <a:solidFill>
                  <a:schemeClr val="tx1"/>
                </a:solidFill>
                <a:latin typeface="Calibri" panose="020F0502020204030204" pitchFamily="34" charset="0"/>
              </a:defRPr>
            </a:lvl1pPr>
            <a:lvl2pPr marL="730250" indent="-242888" defTabSz="973138">
              <a:defRPr>
                <a:solidFill>
                  <a:schemeClr val="tx1"/>
                </a:solidFill>
                <a:latin typeface="Calibri" panose="020F0502020204030204" pitchFamily="34" charset="0"/>
              </a:defRPr>
            </a:lvl2pPr>
            <a:lvl3pPr marL="1217613" indent="-242888" defTabSz="973138">
              <a:defRPr>
                <a:solidFill>
                  <a:schemeClr val="tx1"/>
                </a:solidFill>
                <a:latin typeface="Calibri" panose="020F0502020204030204" pitchFamily="34" charset="0"/>
              </a:defRPr>
            </a:lvl3pPr>
            <a:lvl4pPr marL="1704975" indent="-242888" defTabSz="973138">
              <a:defRPr>
                <a:solidFill>
                  <a:schemeClr val="tx1"/>
                </a:solidFill>
                <a:latin typeface="Calibri" panose="020F0502020204030204" pitchFamily="34" charset="0"/>
              </a:defRPr>
            </a:lvl4pPr>
            <a:lvl5pPr marL="2190750" indent="-242888" defTabSz="973138">
              <a:defRPr>
                <a:solidFill>
                  <a:schemeClr val="tx1"/>
                </a:solidFill>
                <a:latin typeface="Calibri" panose="020F0502020204030204" pitchFamily="34" charset="0"/>
              </a:defRPr>
            </a:lvl5pPr>
            <a:lvl6pPr marL="2647950" indent="-242888" defTabSz="973138" eaLnBrk="0" fontAlgn="base" hangingPunct="0">
              <a:spcBef>
                <a:spcPct val="0"/>
              </a:spcBef>
              <a:spcAft>
                <a:spcPct val="0"/>
              </a:spcAft>
              <a:defRPr>
                <a:solidFill>
                  <a:schemeClr val="tx1"/>
                </a:solidFill>
                <a:latin typeface="Calibri" panose="020F0502020204030204" pitchFamily="34" charset="0"/>
              </a:defRPr>
            </a:lvl6pPr>
            <a:lvl7pPr marL="3105150" indent="-242888" defTabSz="973138" eaLnBrk="0" fontAlgn="base" hangingPunct="0">
              <a:spcBef>
                <a:spcPct val="0"/>
              </a:spcBef>
              <a:spcAft>
                <a:spcPct val="0"/>
              </a:spcAft>
              <a:defRPr>
                <a:solidFill>
                  <a:schemeClr val="tx1"/>
                </a:solidFill>
                <a:latin typeface="Calibri" panose="020F0502020204030204" pitchFamily="34" charset="0"/>
              </a:defRPr>
            </a:lvl7pPr>
            <a:lvl8pPr marL="3562350" indent="-242888" defTabSz="973138" eaLnBrk="0" fontAlgn="base" hangingPunct="0">
              <a:spcBef>
                <a:spcPct val="0"/>
              </a:spcBef>
              <a:spcAft>
                <a:spcPct val="0"/>
              </a:spcAft>
              <a:defRPr>
                <a:solidFill>
                  <a:schemeClr val="tx1"/>
                </a:solidFill>
                <a:latin typeface="Calibri" panose="020F0502020204030204" pitchFamily="34" charset="0"/>
              </a:defRPr>
            </a:lvl8pPr>
            <a:lvl9pPr marL="4019550" indent="-242888" defTabSz="973138"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10000"/>
              </a:lnSpc>
              <a:buFont typeface="Arial" panose="020B0604020202020204" pitchFamily="34" charset="0"/>
              <a:buNone/>
            </a:pPr>
            <a:r>
              <a:rPr lang="es-ES_tradnl" altLang="es-CL" sz="2200" dirty="0">
                <a:latin typeface="Arial Black" panose="020B0A04020102020204" pitchFamily="34" charset="0"/>
              </a:rPr>
              <a:t>Operación de las empresas socias del Consejo Minero</a:t>
            </a:r>
          </a:p>
          <a:p>
            <a:pPr eaLnBrk="1" hangingPunct="1">
              <a:lnSpc>
                <a:spcPct val="110000"/>
              </a:lnSpc>
              <a:buFont typeface="Arial" panose="020B0604020202020204" pitchFamily="34" charset="0"/>
              <a:buNone/>
            </a:pPr>
            <a:r>
              <a:rPr lang="es-ES_tradnl" altLang="es-CL" sz="1700" b="1" dirty="0">
                <a:solidFill>
                  <a:srgbClr val="7C5B4C"/>
                </a:solidFill>
                <a:cs typeface="Arial" panose="020B0604020202020204" pitchFamily="34" charset="0"/>
              </a:rPr>
              <a:t>Región de Antofagasta</a:t>
            </a:r>
            <a:r>
              <a:rPr lang="es-ES_tradnl" altLang="es-CL" sz="1700" b="1" dirty="0">
                <a:solidFill>
                  <a:srgbClr val="8F6857"/>
                </a:solidFill>
                <a:cs typeface="Arial" panose="020B0604020202020204" pitchFamily="34" charset="0"/>
              </a:rPr>
              <a:t> </a:t>
            </a:r>
            <a:r>
              <a:rPr lang="es-ES_tradnl" altLang="es-CL" sz="1200" b="1" dirty="0">
                <a:solidFill>
                  <a:schemeClr val="accent1"/>
                </a:solidFill>
                <a:cs typeface="Arial" panose="020B0604020202020204" pitchFamily="34" charset="0"/>
              </a:rPr>
              <a:t>(Cont.)</a:t>
            </a:r>
            <a:endParaRPr lang="es-ES_tradnl" altLang="es-CL" sz="1700" b="1" dirty="0">
              <a:solidFill>
                <a:schemeClr val="accent1"/>
              </a:solidFill>
              <a:cs typeface="Arial" panose="020B0604020202020204" pitchFamily="34" charset="0"/>
            </a:endParaRPr>
          </a:p>
        </p:txBody>
      </p:sp>
      <p:graphicFrame>
        <p:nvGraphicFramePr>
          <p:cNvPr id="8" name="Tabla 7">
            <a:extLst>
              <a:ext uri="{FF2B5EF4-FFF2-40B4-BE49-F238E27FC236}">
                <a16:creationId xmlns:a16="http://schemas.microsoft.com/office/drawing/2014/main" xmlns="" id="{306698FC-FB0F-469D-A26E-C03C99A362A4}"/>
              </a:ext>
            </a:extLst>
          </p:cNvPr>
          <p:cNvGraphicFramePr>
            <a:graphicFrameLocks noGrp="1"/>
          </p:cNvGraphicFramePr>
          <p:nvPr>
            <p:extLst>
              <p:ext uri="{D42A27DB-BD31-4B8C-83A1-F6EECF244321}">
                <p14:modId xmlns:p14="http://schemas.microsoft.com/office/powerpoint/2010/main" val="2292619678"/>
              </p:ext>
            </p:extLst>
          </p:nvPr>
        </p:nvGraphicFramePr>
        <p:xfrm>
          <a:off x="346075" y="1227138"/>
          <a:ext cx="11229975" cy="2184400"/>
        </p:xfrm>
        <a:graphic>
          <a:graphicData uri="http://schemas.openxmlformats.org/drawingml/2006/table">
            <a:tbl>
              <a:tblPr/>
              <a:tblGrid>
                <a:gridCol w="2184704">
                  <a:extLst>
                    <a:ext uri="{9D8B030D-6E8A-4147-A177-3AD203B41FA5}">
                      <a16:colId xmlns:a16="http://schemas.microsoft.com/office/drawing/2014/main" xmlns="" val="20000"/>
                    </a:ext>
                  </a:extLst>
                </a:gridCol>
                <a:gridCol w="467092">
                  <a:extLst>
                    <a:ext uri="{9D8B030D-6E8A-4147-A177-3AD203B41FA5}">
                      <a16:colId xmlns:a16="http://schemas.microsoft.com/office/drawing/2014/main" xmlns="" val="20001"/>
                    </a:ext>
                  </a:extLst>
                </a:gridCol>
                <a:gridCol w="467092">
                  <a:extLst>
                    <a:ext uri="{9D8B030D-6E8A-4147-A177-3AD203B41FA5}">
                      <a16:colId xmlns:a16="http://schemas.microsoft.com/office/drawing/2014/main" xmlns="" val="20002"/>
                    </a:ext>
                  </a:extLst>
                </a:gridCol>
                <a:gridCol w="467092">
                  <a:extLst>
                    <a:ext uri="{9D8B030D-6E8A-4147-A177-3AD203B41FA5}">
                      <a16:colId xmlns:a16="http://schemas.microsoft.com/office/drawing/2014/main" xmlns="" val="20003"/>
                    </a:ext>
                  </a:extLst>
                </a:gridCol>
                <a:gridCol w="467092">
                  <a:extLst>
                    <a:ext uri="{9D8B030D-6E8A-4147-A177-3AD203B41FA5}">
                      <a16:colId xmlns:a16="http://schemas.microsoft.com/office/drawing/2014/main" xmlns="" val="20004"/>
                    </a:ext>
                  </a:extLst>
                </a:gridCol>
                <a:gridCol w="2678982">
                  <a:extLst>
                    <a:ext uri="{9D8B030D-6E8A-4147-A177-3AD203B41FA5}">
                      <a16:colId xmlns:a16="http://schemas.microsoft.com/office/drawing/2014/main" xmlns="" val="20005"/>
                    </a:ext>
                  </a:extLst>
                </a:gridCol>
                <a:gridCol w="2678982">
                  <a:extLst>
                    <a:ext uri="{9D8B030D-6E8A-4147-A177-3AD203B41FA5}">
                      <a16:colId xmlns:a16="http://schemas.microsoft.com/office/drawing/2014/main" xmlns="" val="20006"/>
                    </a:ext>
                  </a:extLst>
                </a:gridCol>
                <a:gridCol w="1028096">
                  <a:extLst>
                    <a:ext uri="{9D8B030D-6E8A-4147-A177-3AD203B41FA5}">
                      <a16:colId xmlns:a16="http://schemas.microsoft.com/office/drawing/2014/main" xmlns="" val="20007"/>
                    </a:ext>
                  </a:extLst>
                </a:gridCol>
                <a:gridCol w="790843">
                  <a:extLst>
                    <a:ext uri="{9D8B030D-6E8A-4147-A177-3AD203B41FA5}">
                      <a16:colId xmlns:a16="http://schemas.microsoft.com/office/drawing/2014/main" xmlns="" val="20008"/>
                    </a:ext>
                  </a:extLst>
                </a:gridCol>
              </a:tblGrid>
              <a:tr h="436880">
                <a:tc>
                  <a:txBody>
                    <a:bodyPr/>
                    <a:lstStyle/>
                    <a:p>
                      <a:pPr algn="r" rtl="0" fontAlgn="ctr"/>
                      <a:r>
                        <a:rPr lang="es-ES_tradnl" sz="1200" b="1" i="0" u="none" strike="noStrike">
                          <a:solidFill>
                            <a:srgbClr val="FFFFFF"/>
                          </a:solidFill>
                          <a:effectLst/>
                          <a:latin typeface="Calibri" panose="020F0502020204030204" pitchFamily="34" charset="0"/>
                        </a:rPr>
                        <a:t>Operación</a:t>
                      </a:r>
                    </a:p>
                  </a:txBody>
                  <a:tcPr marL="0" marR="177753"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9C7260"/>
                    </a:solidFill>
                  </a:tcPr>
                </a:tc>
                <a:tc gridSpan="4">
                  <a:txBody>
                    <a:bodyPr/>
                    <a:lstStyle/>
                    <a:p>
                      <a:pPr algn="ctr" fontAlgn="ctr"/>
                      <a:r>
                        <a:rPr lang="es-ES_tradnl" sz="1200" b="1" i="0" u="none" strike="noStrike" dirty="0">
                          <a:solidFill>
                            <a:srgbClr val="000000"/>
                          </a:solidFill>
                          <a:effectLst/>
                          <a:latin typeface="Calibri" panose="020F0502020204030204" pitchFamily="34" charset="0"/>
                        </a:rPr>
                        <a:t>Productos (1)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D7D7"/>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a:txBody>
                    <a:bodyPr/>
                    <a:lstStyle/>
                    <a:p>
                      <a:pPr algn="l" fontAlgn="ctr"/>
                      <a:r>
                        <a:rPr lang="es-ES_tradnl" sz="1200" b="1" i="0" u="none" strike="noStrike">
                          <a:solidFill>
                            <a:srgbClr val="000000"/>
                          </a:solidFill>
                          <a:effectLst/>
                          <a:latin typeface="Calibri" panose="020F0502020204030204" pitchFamily="34" charset="0"/>
                        </a:rPr>
                        <a:t>Compañía</a:t>
                      </a:r>
                    </a:p>
                  </a:txBody>
                  <a:tcPr marL="88876"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D7D7"/>
                    </a:solidFill>
                  </a:tcPr>
                </a:tc>
                <a:tc>
                  <a:txBody>
                    <a:bodyPr/>
                    <a:lstStyle/>
                    <a:p>
                      <a:pPr algn="ctr" fontAlgn="ctr"/>
                      <a:r>
                        <a:rPr lang="es-ES_tradnl" sz="1200" b="1" i="0" u="none" strike="noStrike">
                          <a:solidFill>
                            <a:srgbClr val="000000"/>
                          </a:solidFill>
                          <a:effectLst/>
                          <a:latin typeface="Calibri" panose="020F0502020204030204" pitchFamily="34" charset="0"/>
                        </a:rPr>
                        <a:t>Propiedad</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D7D7"/>
                    </a:solidFill>
                  </a:tcPr>
                </a:tc>
                <a:tc gridSpan="2">
                  <a:txBody>
                    <a:bodyPr/>
                    <a:lstStyle/>
                    <a:p>
                      <a:pPr algn="ctr" fontAlgn="ctr"/>
                      <a:r>
                        <a:rPr lang="es-ES_tradnl" sz="1200" b="1" i="0" u="none" strike="noStrike" dirty="0">
                          <a:solidFill>
                            <a:srgbClr val="000000"/>
                          </a:solidFill>
                          <a:effectLst/>
                          <a:latin typeface="Calibri" panose="020F0502020204030204" pitchFamily="34" charset="0"/>
                        </a:rPr>
                        <a:t> Producción</a:t>
                      </a:r>
                      <a:br>
                        <a:rPr lang="es-ES_tradnl" sz="1200" b="1" i="0" u="none" strike="noStrike" dirty="0">
                          <a:solidFill>
                            <a:srgbClr val="000000"/>
                          </a:solidFill>
                          <a:effectLst/>
                          <a:latin typeface="Calibri" panose="020F0502020204030204" pitchFamily="34" charset="0"/>
                        </a:rPr>
                      </a:br>
                      <a:r>
                        <a:rPr lang="es-ES_tradnl" sz="1200" b="1" i="0" u="none" strike="noStrike" dirty="0">
                          <a:solidFill>
                            <a:srgbClr val="000000"/>
                          </a:solidFill>
                          <a:effectLst/>
                          <a:latin typeface="Calibri" panose="020F0502020204030204" pitchFamily="34" charset="0"/>
                        </a:rPr>
                        <a:t>2021 </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D7D7"/>
                    </a:solidFill>
                  </a:tcPr>
                </a:tc>
                <a:tc hMerge="1">
                  <a:txBody>
                    <a:bodyPr/>
                    <a:lstStyle/>
                    <a:p>
                      <a:endParaRPr lang="es-ES_tradnl"/>
                    </a:p>
                  </a:txBody>
                  <a:tcPr/>
                </a:tc>
                <a:extLst>
                  <a:ext uri="{0D108BD9-81ED-4DB2-BD59-A6C34878D82A}">
                    <a16:rowId xmlns:a16="http://schemas.microsoft.com/office/drawing/2014/main" xmlns="" val="10000"/>
                  </a:ext>
                </a:extLst>
              </a:tr>
              <a:tr h="436880">
                <a:tc>
                  <a:txBody>
                    <a:bodyPr/>
                    <a:lstStyle/>
                    <a:p>
                      <a:pPr algn="r" rtl="0" fontAlgn="ctr"/>
                      <a:r>
                        <a:rPr lang="es-ES_tradnl" sz="1100" b="1" i="0" u="none" strike="noStrike" dirty="0">
                          <a:solidFill>
                            <a:srgbClr val="000000"/>
                          </a:solidFill>
                          <a:effectLst/>
                          <a:latin typeface="Calibri" panose="020F0502020204030204" pitchFamily="34" charset="0"/>
                        </a:rPr>
                        <a:t>Ministro Hales</a:t>
                      </a:r>
                    </a:p>
                  </a:txBody>
                  <a:tcPr marL="0" marR="177753"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DFD9CB"/>
                    </a:solidFill>
                  </a:tcPr>
                </a:tc>
                <a:tc>
                  <a:txBody>
                    <a:bodyPr/>
                    <a:lstStyle/>
                    <a:p>
                      <a:pPr algn="ctr" fontAlgn="ctr"/>
                      <a:r>
                        <a:rPr lang="es-ES_tradnl" sz="1100" b="0" i="0" u="none" strike="noStrike">
                          <a:solidFill>
                            <a:srgbClr val="000000"/>
                          </a:solidFill>
                          <a:effectLst/>
                          <a:latin typeface="Calibri" panose="020F0502020204030204" pitchFamily="34" charset="0"/>
                        </a:rPr>
                        <a:t>Cu</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r>
                        <a:rPr lang="es-ES_tradnl" sz="1100" b="0" i="0" u="none" strike="noStrike">
                          <a:solidFill>
                            <a:srgbClr val="000000"/>
                          </a:solidFill>
                          <a:effectLst/>
                          <a:latin typeface="Calibri" panose="020F0502020204030204" pitchFamily="34" charset="0"/>
                        </a:rPr>
                        <a:t>Ag</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r>
                        <a:rPr lang="es-ES_tradnl" sz="1100" b="0" i="0" u="none" strike="noStrike" dirty="0">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r>
                        <a:rPr lang="es-ES_tradnl" sz="11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l" fontAlgn="ctr"/>
                      <a:r>
                        <a:rPr lang="es-ES_tradnl" sz="1000" b="1" i="0" u="none" strike="noStrike">
                          <a:solidFill>
                            <a:srgbClr val="000000"/>
                          </a:solidFill>
                          <a:effectLst/>
                          <a:latin typeface="Calibri" panose="020F0502020204030204" pitchFamily="34" charset="0"/>
                        </a:rPr>
                        <a:t>Codelco</a:t>
                      </a:r>
                    </a:p>
                  </a:txBody>
                  <a:tcPr marL="88876"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marL="0" algn="l" defTabSz="974293" rtl="0" eaLnBrk="1" fontAlgn="ctr" latinLnBrk="0" hangingPunct="1"/>
                      <a:r>
                        <a:rPr lang="es-CL" sz="1000" b="0" i="0" u="none" strike="noStrike" kern="1200" dirty="0">
                          <a:solidFill>
                            <a:srgbClr val="402F28"/>
                          </a:solidFill>
                          <a:effectLst/>
                          <a:latin typeface="Calibri" panose="020F0502020204030204" pitchFamily="34" charset="0"/>
                          <a:ea typeface="+mn-ea"/>
                          <a:cs typeface="+mn-cs"/>
                        </a:rPr>
                        <a:t>Estado de Chile</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r" fontAlgn="ctr"/>
                      <a:r>
                        <a:rPr lang="es-CL" sz="1000" b="0" i="0" u="none" strike="noStrike" dirty="0">
                          <a:solidFill>
                            <a:srgbClr val="000000"/>
                          </a:solidFill>
                          <a:effectLst/>
                          <a:latin typeface="Calibri" panose="020F0502020204030204" pitchFamily="34" charset="0"/>
                        </a:rPr>
                        <a:t>        182 </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l" fontAlgn="ctr"/>
                      <a:r>
                        <a:rPr lang="es-ES_tradnl" sz="1000" b="0" i="0" u="none" strike="noStrike" dirty="0">
                          <a:solidFill>
                            <a:srgbClr val="000000"/>
                          </a:solidFill>
                          <a:effectLst/>
                          <a:latin typeface="Calibri" panose="020F0502020204030204" pitchFamily="34" charset="0"/>
                        </a:rPr>
                        <a:t> KTMF Cu </a:t>
                      </a:r>
                    </a:p>
                  </a:txBody>
                  <a:tcPr marL="88876" marR="0" marT="0" marB="0"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extLst>
                  <a:ext uri="{0D108BD9-81ED-4DB2-BD59-A6C34878D82A}">
                    <a16:rowId xmlns:a16="http://schemas.microsoft.com/office/drawing/2014/main" xmlns="" val="10001"/>
                  </a:ext>
                </a:extLst>
              </a:tr>
              <a:tr h="436880">
                <a:tc>
                  <a:txBody>
                    <a:bodyPr/>
                    <a:lstStyle/>
                    <a:p>
                      <a:pPr algn="r" rtl="0" fontAlgn="ctr"/>
                      <a:r>
                        <a:rPr lang="es-ES_tradnl" sz="1100" b="1" i="0" u="none" strike="noStrike">
                          <a:solidFill>
                            <a:srgbClr val="000000"/>
                          </a:solidFill>
                          <a:effectLst/>
                          <a:latin typeface="Calibri" panose="020F0502020204030204" pitchFamily="34" charset="0"/>
                        </a:rPr>
                        <a:t>Sierra Gorda</a:t>
                      </a:r>
                    </a:p>
                  </a:txBody>
                  <a:tcPr marL="0" marR="177753"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EAE6DE"/>
                    </a:solidFill>
                  </a:tcPr>
                </a:tc>
                <a:tc>
                  <a:txBody>
                    <a:bodyPr/>
                    <a:lstStyle/>
                    <a:p>
                      <a:pPr algn="ctr" fontAlgn="ctr"/>
                      <a:r>
                        <a:rPr lang="es-ES_tradnl" sz="1100" b="0" i="0" u="none" strike="noStrike">
                          <a:solidFill>
                            <a:srgbClr val="000000"/>
                          </a:solidFill>
                          <a:effectLst/>
                          <a:latin typeface="Calibri" panose="020F0502020204030204" pitchFamily="34" charset="0"/>
                        </a:rPr>
                        <a:t>Cu</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s-ES_tradnl" sz="1100" b="0" i="0" u="none" strike="noStrike">
                          <a:solidFill>
                            <a:srgbClr val="000000"/>
                          </a:solidFill>
                          <a:effectLst/>
                          <a:latin typeface="Calibri" panose="020F0502020204030204" pitchFamily="34" charset="0"/>
                        </a:rPr>
                        <a:t>Mb</a:t>
                      </a: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s-ES_tradnl" sz="1100" b="0" i="0" u="none" strike="noStrike">
                          <a:solidFill>
                            <a:srgbClr val="000000"/>
                          </a:solidFill>
                          <a:effectLst/>
                          <a:latin typeface="Calibri" panose="020F0502020204030204" pitchFamily="34" charset="0"/>
                        </a:rPr>
                        <a:t>Au</a:t>
                      </a: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s-ES_tradnl" sz="11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l" fontAlgn="ctr"/>
                      <a:r>
                        <a:rPr lang="es-ES_tradnl" sz="1000" b="1" i="0" u="none" strike="noStrike" dirty="0">
                          <a:solidFill>
                            <a:srgbClr val="000000"/>
                          </a:solidFill>
                          <a:effectLst/>
                          <a:latin typeface="Calibri" panose="020F0502020204030204" pitchFamily="34" charset="0"/>
                        </a:rPr>
                        <a:t>Sierra Gorda SCM</a:t>
                      </a:r>
                    </a:p>
                  </a:txBody>
                  <a:tcPr marL="88876"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l" defTabSz="974293" rtl="0" eaLnBrk="1" fontAlgn="ctr" latinLnBrk="0" hangingPunct="1"/>
                      <a:r>
                        <a:rPr lang="es-CL" sz="1000" b="0" i="0" u="none" strike="noStrike" kern="1200" dirty="0">
                          <a:solidFill>
                            <a:srgbClr val="402F28"/>
                          </a:solidFill>
                          <a:effectLst/>
                          <a:latin typeface="Calibri" panose="020F0502020204030204" pitchFamily="34" charset="0"/>
                          <a:ea typeface="+mn-ea"/>
                          <a:cs typeface="+mn-cs"/>
                        </a:rPr>
                        <a:t>KGHM International (55%), South32 Ltd. (45%)</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r" fontAlgn="ctr"/>
                      <a:r>
                        <a:rPr lang="es-CL" sz="1000" b="0" i="0" u="none" strike="noStrike" dirty="0">
                          <a:solidFill>
                            <a:srgbClr val="000000"/>
                          </a:solidFill>
                          <a:effectLst/>
                          <a:latin typeface="Calibri" panose="020F0502020204030204" pitchFamily="34" charset="0"/>
                        </a:rPr>
                        <a:t>        198 </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l" fontAlgn="ctr"/>
                      <a:r>
                        <a:rPr lang="es-ES_tradnl" sz="1000" b="0" i="0" u="none" strike="noStrike" dirty="0">
                          <a:solidFill>
                            <a:srgbClr val="000000"/>
                          </a:solidFill>
                          <a:effectLst/>
                          <a:latin typeface="Calibri" panose="020F0502020204030204" pitchFamily="34" charset="0"/>
                        </a:rPr>
                        <a:t> KTMF Cu </a:t>
                      </a:r>
                    </a:p>
                  </a:txBody>
                  <a:tcPr marL="88876" marR="0" marT="0" marB="0"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r h="436880">
                <a:tc>
                  <a:txBody>
                    <a:bodyPr/>
                    <a:lstStyle/>
                    <a:p>
                      <a:pPr algn="r" rtl="0" fontAlgn="ctr"/>
                      <a:r>
                        <a:rPr lang="es-ES_tradnl" sz="1100" b="1" i="0" u="none" strike="noStrike">
                          <a:solidFill>
                            <a:srgbClr val="000000"/>
                          </a:solidFill>
                          <a:effectLst/>
                          <a:latin typeface="Calibri" panose="020F0502020204030204" pitchFamily="34" charset="0"/>
                        </a:rPr>
                        <a:t>Antucoya</a:t>
                      </a:r>
                    </a:p>
                  </a:txBody>
                  <a:tcPr marL="0" marR="177753"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DFD9CB"/>
                    </a:solidFill>
                  </a:tcPr>
                </a:tc>
                <a:tc>
                  <a:txBody>
                    <a:bodyPr/>
                    <a:lstStyle/>
                    <a:p>
                      <a:pPr algn="ctr" fontAlgn="ctr"/>
                      <a:r>
                        <a:rPr lang="es-ES_tradnl" sz="1100" b="0" i="0" u="none" strike="noStrike">
                          <a:solidFill>
                            <a:srgbClr val="000000"/>
                          </a:solidFill>
                          <a:effectLst/>
                          <a:latin typeface="Calibri" panose="020F0502020204030204" pitchFamily="34" charset="0"/>
                        </a:rPr>
                        <a:t>Cu</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r>
                        <a:rPr lang="es-ES_tradnl" sz="11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r>
                        <a:rPr lang="es-ES_tradnl" sz="11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r>
                        <a:rPr lang="es-ES_tradnl" sz="11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l" fontAlgn="ctr"/>
                      <a:r>
                        <a:rPr lang="es-ES_tradnl" sz="1000" b="1" i="0" u="none" strike="noStrike">
                          <a:solidFill>
                            <a:srgbClr val="000000"/>
                          </a:solidFill>
                          <a:effectLst/>
                          <a:latin typeface="Calibri" panose="020F0502020204030204" pitchFamily="34" charset="0"/>
                        </a:rPr>
                        <a:t>Minera Antucoya</a:t>
                      </a:r>
                    </a:p>
                  </a:txBody>
                  <a:tcPr marL="88876"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marL="0" algn="l" defTabSz="974293" rtl="0" eaLnBrk="1" fontAlgn="ctr" latinLnBrk="0" hangingPunct="1"/>
                      <a:r>
                        <a:rPr lang="es-CL" sz="1000" b="0" i="0" u="none" strike="noStrike" kern="1200" dirty="0">
                          <a:solidFill>
                            <a:srgbClr val="402F28"/>
                          </a:solidFill>
                          <a:effectLst/>
                          <a:latin typeface="Calibri" panose="020F0502020204030204" pitchFamily="34" charset="0"/>
                          <a:ea typeface="+mn-ea"/>
                          <a:cs typeface="+mn-cs"/>
                        </a:rPr>
                        <a:t>Antofagasta </a:t>
                      </a:r>
                      <a:r>
                        <a:rPr lang="es-CL" sz="1000" b="0" i="0" u="none" strike="noStrike" kern="1200" dirty="0" err="1">
                          <a:solidFill>
                            <a:srgbClr val="402F28"/>
                          </a:solidFill>
                          <a:effectLst/>
                          <a:latin typeface="Calibri" panose="020F0502020204030204" pitchFamily="34" charset="0"/>
                          <a:ea typeface="+mn-ea"/>
                          <a:cs typeface="+mn-cs"/>
                        </a:rPr>
                        <a:t>Minerals</a:t>
                      </a:r>
                      <a:r>
                        <a:rPr lang="es-CL" sz="1000" b="0" i="0" u="none" strike="noStrike" kern="1200" dirty="0">
                          <a:solidFill>
                            <a:srgbClr val="402F28"/>
                          </a:solidFill>
                          <a:effectLst/>
                          <a:latin typeface="Calibri" panose="020F0502020204030204" pitchFamily="34" charset="0"/>
                          <a:ea typeface="+mn-ea"/>
                          <a:cs typeface="+mn-cs"/>
                        </a:rPr>
                        <a:t> (70%) y </a:t>
                      </a:r>
                      <a:r>
                        <a:rPr lang="es-CL" sz="1000" b="0" i="0" u="none" strike="noStrike" kern="1200" dirty="0" err="1">
                          <a:solidFill>
                            <a:srgbClr val="402F28"/>
                          </a:solidFill>
                          <a:effectLst/>
                          <a:latin typeface="Calibri" panose="020F0502020204030204" pitchFamily="34" charset="0"/>
                          <a:ea typeface="+mn-ea"/>
                          <a:cs typeface="+mn-cs"/>
                        </a:rPr>
                        <a:t>Marubeni</a:t>
                      </a:r>
                      <a:r>
                        <a:rPr lang="es-CL" sz="1000" b="0" i="0" u="none" strike="noStrike" kern="1200" dirty="0">
                          <a:solidFill>
                            <a:srgbClr val="402F28"/>
                          </a:solidFill>
                          <a:effectLst/>
                          <a:latin typeface="Calibri" panose="020F0502020204030204" pitchFamily="34" charset="0"/>
                          <a:ea typeface="+mn-ea"/>
                          <a:cs typeface="+mn-cs"/>
                        </a:rPr>
                        <a:t> Corp. (30%)</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r" fontAlgn="ctr"/>
                      <a:r>
                        <a:rPr lang="es-CL" sz="1000" b="0" i="0" u="none" strike="noStrike" dirty="0">
                          <a:solidFill>
                            <a:srgbClr val="000000"/>
                          </a:solidFill>
                          <a:effectLst/>
                          <a:latin typeface="Calibri" panose="020F0502020204030204" pitchFamily="34" charset="0"/>
                        </a:rPr>
                        <a:t>          79 </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l" fontAlgn="ctr"/>
                      <a:r>
                        <a:rPr lang="es-ES_tradnl" sz="1000" b="0" i="0" u="none" strike="noStrike">
                          <a:solidFill>
                            <a:srgbClr val="000000"/>
                          </a:solidFill>
                          <a:effectLst/>
                          <a:latin typeface="Calibri" panose="020F0502020204030204" pitchFamily="34" charset="0"/>
                        </a:rPr>
                        <a:t>KTMF Cu</a:t>
                      </a:r>
                    </a:p>
                  </a:txBody>
                  <a:tcPr marL="88876" marR="0" marT="0" marB="0"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extLst>
                  <a:ext uri="{0D108BD9-81ED-4DB2-BD59-A6C34878D82A}">
                    <a16:rowId xmlns:a16="http://schemas.microsoft.com/office/drawing/2014/main" xmlns="" val="10003"/>
                  </a:ext>
                </a:extLst>
              </a:tr>
              <a:tr h="436880">
                <a:tc>
                  <a:txBody>
                    <a:bodyPr/>
                    <a:lstStyle/>
                    <a:p>
                      <a:pPr algn="r" rtl="0" fontAlgn="ctr"/>
                      <a:r>
                        <a:rPr lang="es-ES_tradnl" sz="1100" b="1" i="0" u="none" strike="noStrike">
                          <a:solidFill>
                            <a:srgbClr val="000000"/>
                          </a:solidFill>
                          <a:effectLst/>
                          <a:latin typeface="Calibri" panose="020F0502020204030204" pitchFamily="34" charset="0"/>
                        </a:rPr>
                        <a:t>Franke</a:t>
                      </a:r>
                    </a:p>
                  </a:txBody>
                  <a:tcPr marL="0" marR="177753"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6DE"/>
                    </a:solidFill>
                  </a:tcPr>
                </a:tc>
                <a:tc>
                  <a:txBody>
                    <a:bodyPr/>
                    <a:lstStyle/>
                    <a:p>
                      <a:pPr algn="ctr" fontAlgn="ctr"/>
                      <a:r>
                        <a:rPr lang="es-ES_tradnl" sz="1100" b="0" i="0" u="none" strike="noStrike">
                          <a:solidFill>
                            <a:srgbClr val="000000"/>
                          </a:solidFill>
                          <a:effectLst/>
                          <a:latin typeface="Calibri" panose="020F0502020204030204" pitchFamily="34" charset="0"/>
                        </a:rPr>
                        <a:t>Cu</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_tradnl" sz="11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_tradnl" sz="11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_tradnl" sz="11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ES_tradnl" sz="1000" b="1" i="0" u="none" strike="noStrike">
                          <a:solidFill>
                            <a:srgbClr val="000000"/>
                          </a:solidFill>
                          <a:effectLst/>
                          <a:latin typeface="Calibri" panose="020F0502020204030204" pitchFamily="34" charset="0"/>
                        </a:rPr>
                        <a:t>SCM Franke</a:t>
                      </a:r>
                    </a:p>
                  </a:txBody>
                  <a:tcPr marL="88876"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l" defTabSz="974293" rtl="0" eaLnBrk="1" fontAlgn="ctr" latinLnBrk="0" hangingPunct="1"/>
                      <a:r>
                        <a:rPr lang="es-CL" sz="1000" b="0" i="0" u="none" strike="noStrike" kern="1200" dirty="0">
                          <a:solidFill>
                            <a:srgbClr val="402F28"/>
                          </a:solidFill>
                          <a:effectLst/>
                          <a:latin typeface="Calibri" panose="020F0502020204030204" pitchFamily="34" charset="0"/>
                          <a:ea typeface="+mn-ea"/>
                          <a:cs typeface="+mn-cs"/>
                        </a:rPr>
                        <a:t>KGHM International</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L" sz="1000" b="0" i="0" u="none" strike="noStrike" dirty="0">
                          <a:solidFill>
                            <a:schemeClr val="tx1"/>
                          </a:solidFill>
                          <a:effectLst/>
                          <a:latin typeface="Calibri" panose="020F0502020204030204" pitchFamily="34" charset="0"/>
                        </a:rPr>
                        <a:t>11</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ES_tradnl" sz="1000" b="0" i="0" u="none" strike="noStrike" dirty="0" err="1">
                          <a:solidFill>
                            <a:srgbClr val="000000"/>
                          </a:solidFill>
                          <a:effectLst/>
                          <a:latin typeface="Calibri" panose="020F0502020204030204" pitchFamily="34" charset="0"/>
                        </a:rPr>
                        <a:t>KTMF</a:t>
                      </a:r>
                      <a:r>
                        <a:rPr lang="es-ES_tradnl" sz="1000" b="0" i="0" u="none" strike="noStrike" dirty="0">
                          <a:solidFill>
                            <a:srgbClr val="000000"/>
                          </a:solidFill>
                          <a:effectLst/>
                          <a:latin typeface="Calibri" panose="020F0502020204030204" pitchFamily="34" charset="0"/>
                        </a:rPr>
                        <a:t> Cu</a:t>
                      </a:r>
                    </a:p>
                  </a:txBody>
                  <a:tcPr marL="88876" marR="0" marT="0" marB="0"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4"/>
                  </a:ext>
                </a:extLst>
              </a:tr>
            </a:tbl>
          </a:graphicData>
        </a:graphic>
      </p:graphicFrame>
      <p:sp>
        <p:nvSpPr>
          <p:cNvPr id="9" name="Marcador de texto 3">
            <a:extLst>
              <a:ext uri="{FF2B5EF4-FFF2-40B4-BE49-F238E27FC236}">
                <a16:creationId xmlns:a16="http://schemas.microsoft.com/office/drawing/2014/main" xmlns="" id="{D56C4189-A9EA-413C-A7CF-F43F959F32E3}"/>
              </a:ext>
            </a:extLst>
          </p:cNvPr>
          <p:cNvSpPr>
            <a:spLocks noGrp="1" noChangeArrowheads="1"/>
          </p:cNvSpPr>
          <p:nvPr>
            <p:ph type="body" sz="quarter" idx="11"/>
          </p:nvPr>
        </p:nvSpPr>
        <p:spPr bwMode="auto">
          <a:xfrm>
            <a:off x="476250" y="6408738"/>
            <a:ext cx="3568700" cy="601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(1) Cu: Cobre; Au: Oro; Mo: Molibdeno; F: fundición; R: refinería; KTMF: miles de toneladas métricas finas; oz: onzas.</a:t>
            </a:r>
          </a:p>
          <a:p>
            <a:pPr eaLnBrk="1" hangingPunct="1">
              <a:spcBef>
                <a:spcPct val="0"/>
              </a:spcBef>
            </a:pPr>
            <a:endParaRPr lang="es-ES_tradnl" altLang="es-CL"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Marcador de número de diapositiva 1">
            <a:extLst>
              <a:ext uri="{FF2B5EF4-FFF2-40B4-BE49-F238E27FC236}">
                <a16:creationId xmlns:a16="http://schemas.microsoft.com/office/drawing/2014/main" xmlns="" id="{E9E2E3D6-3CD8-47D7-981E-628D023F92EB}"/>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1515EA1C-A21F-4F6C-B7DA-84AD115CDE73}" type="slidenum">
              <a:rPr lang="es-ES_tradnl" altLang="es-CL" sz="1300">
                <a:solidFill>
                  <a:srgbClr val="85744B"/>
                </a:solidFill>
                <a:latin typeface="Arial Black" panose="020B0A04020102020204" pitchFamily="34" charset="0"/>
              </a:rPr>
              <a:pPr/>
              <a:t>37</a:t>
            </a:fld>
            <a:endParaRPr lang="es-ES_tradnl" altLang="es-CL" sz="1300">
              <a:solidFill>
                <a:srgbClr val="85744B"/>
              </a:solidFill>
              <a:latin typeface="Arial Black" panose="020B0A04020102020204" pitchFamily="34" charset="0"/>
            </a:endParaRPr>
          </a:p>
        </p:txBody>
      </p:sp>
      <p:sp>
        <p:nvSpPr>
          <p:cNvPr id="100356" name="Marcador de texto 20">
            <a:extLst>
              <a:ext uri="{FF2B5EF4-FFF2-40B4-BE49-F238E27FC236}">
                <a16:creationId xmlns:a16="http://schemas.microsoft.com/office/drawing/2014/main" xmlns="" id="{FBD2DA3C-12AE-43C9-9306-64A24C736F8F}"/>
              </a:ext>
            </a:extLst>
          </p:cNvPr>
          <p:cNvSpPr>
            <a:spLocks noGrp="1" noChangeArrowheads="1"/>
          </p:cNvSpPr>
          <p:nvPr>
            <p:ph type="body" sz="quarter" idx="12"/>
          </p:nvPr>
        </p:nvSpPr>
        <p:spPr bwMode="auto">
          <a:xfrm>
            <a:off x="5972175" y="6416675"/>
            <a:ext cx="3263900" cy="603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a:t>Consejo Minero a partir de información de Cochilco y empresas socias. </a:t>
            </a:r>
          </a:p>
          <a:p>
            <a:pPr eaLnBrk="1" hangingPunct="1">
              <a:spcBef>
                <a:spcPct val="0"/>
              </a:spcBef>
            </a:pPr>
            <a:endParaRPr lang="es-ES_tradnl" altLang="es-CL"/>
          </a:p>
        </p:txBody>
      </p:sp>
      <p:sp>
        <p:nvSpPr>
          <p:cNvPr id="100357" name="Rectángulo 9">
            <a:extLst>
              <a:ext uri="{FF2B5EF4-FFF2-40B4-BE49-F238E27FC236}">
                <a16:creationId xmlns:a16="http://schemas.microsoft.com/office/drawing/2014/main" xmlns="" id="{14E862CA-D0EA-4C89-A90D-EC050231B23E}"/>
              </a:ext>
            </a:extLst>
          </p:cNvPr>
          <p:cNvSpPr>
            <a:spLocks noChangeArrowheads="1"/>
          </p:cNvSpPr>
          <p:nvPr/>
        </p:nvSpPr>
        <p:spPr bwMode="auto">
          <a:xfrm>
            <a:off x="5949950" y="6364288"/>
            <a:ext cx="3327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s-ES_tradnl" altLang="es-CL" sz="1300">
              <a:solidFill>
                <a:srgbClr val="262626"/>
              </a:solidFill>
            </a:endParaRPr>
          </a:p>
        </p:txBody>
      </p:sp>
      <p:sp>
        <p:nvSpPr>
          <p:cNvPr id="100358" name="Marcador de texto 3">
            <a:extLst>
              <a:ext uri="{FF2B5EF4-FFF2-40B4-BE49-F238E27FC236}">
                <a16:creationId xmlns:a16="http://schemas.microsoft.com/office/drawing/2014/main" xmlns="" id="{D791DF33-8759-48B8-99DF-01C1601FD513}"/>
              </a:ext>
            </a:extLst>
          </p:cNvPr>
          <p:cNvSpPr txBox="1">
            <a:spLocks noChangeArrowheads="1"/>
          </p:cNvSpPr>
          <p:nvPr/>
        </p:nvSpPr>
        <p:spPr bwMode="auto">
          <a:xfrm>
            <a:off x="274638" y="269875"/>
            <a:ext cx="9498012"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138">
              <a:defRPr>
                <a:solidFill>
                  <a:schemeClr val="tx1"/>
                </a:solidFill>
                <a:latin typeface="Calibri" panose="020F0502020204030204" pitchFamily="34" charset="0"/>
              </a:defRPr>
            </a:lvl1pPr>
            <a:lvl2pPr marL="730250" indent="-242888" defTabSz="973138">
              <a:defRPr>
                <a:solidFill>
                  <a:schemeClr val="tx1"/>
                </a:solidFill>
                <a:latin typeface="Calibri" panose="020F0502020204030204" pitchFamily="34" charset="0"/>
              </a:defRPr>
            </a:lvl2pPr>
            <a:lvl3pPr marL="1217613" indent="-242888" defTabSz="973138">
              <a:defRPr>
                <a:solidFill>
                  <a:schemeClr val="tx1"/>
                </a:solidFill>
                <a:latin typeface="Calibri" panose="020F0502020204030204" pitchFamily="34" charset="0"/>
              </a:defRPr>
            </a:lvl3pPr>
            <a:lvl4pPr marL="1704975" indent="-242888" defTabSz="973138">
              <a:defRPr>
                <a:solidFill>
                  <a:schemeClr val="tx1"/>
                </a:solidFill>
                <a:latin typeface="Calibri" panose="020F0502020204030204" pitchFamily="34" charset="0"/>
              </a:defRPr>
            </a:lvl4pPr>
            <a:lvl5pPr marL="2190750" indent="-242888" defTabSz="973138">
              <a:defRPr>
                <a:solidFill>
                  <a:schemeClr val="tx1"/>
                </a:solidFill>
                <a:latin typeface="Calibri" panose="020F0502020204030204" pitchFamily="34" charset="0"/>
              </a:defRPr>
            </a:lvl5pPr>
            <a:lvl6pPr marL="2647950" indent="-242888" defTabSz="973138" eaLnBrk="0" fontAlgn="base" hangingPunct="0">
              <a:spcBef>
                <a:spcPct val="0"/>
              </a:spcBef>
              <a:spcAft>
                <a:spcPct val="0"/>
              </a:spcAft>
              <a:defRPr>
                <a:solidFill>
                  <a:schemeClr val="tx1"/>
                </a:solidFill>
                <a:latin typeface="Calibri" panose="020F0502020204030204" pitchFamily="34" charset="0"/>
              </a:defRPr>
            </a:lvl6pPr>
            <a:lvl7pPr marL="3105150" indent="-242888" defTabSz="973138" eaLnBrk="0" fontAlgn="base" hangingPunct="0">
              <a:spcBef>
                <a:spcPct val="0"/>
              </a:spcBef>
              <a:spcAft>
                <a:spcPct val="0"/>
              </a:spcAft>
              <a:defRPr>
                <a:solidFill>
                  <a:schemeClr val="tx1"/>
                </a:solidFill>
                <a:latin typeface="Calibri" panose="020F0502020204030204" pitchFamily="34" charset="0"/>
              </a:defRPr>
            </a:lvl7pPr>
            <a:lvl8pPr marL="3562350" indent="-242888" defTabSz="973138" eaLnBrk="0" fontAlgn="base" hangingPunct="0">
              <a:spcBef>
                <a:spcPct val="0"/>
              </a:spcBef>
              <a:spcAft>
                <a:spcPct val="0"/>
              </a:spcAft>
              <a:defRPr>
                <a:solidFill>
                  <a:schemeClr val="tx1"/>
                </a:solidFill>
                <a:latin typeface="Calibri" panose="020F0502020204030204" pitchFamily="34" charset="0"/>
              </a:defRPr>
            </a:lvl8pPr>
            <a:lvl9pPr marL="4019550" indent="-242888" defTabSz="973138"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10000"/>
              </a:lnSpc>
              <a:buFont typeface="Arial" panose="020B0604020202020204" pitchFamily="34" charset="0"/>
              <a:buNone/>
            </a:pPr>
            <a:r>
              <a:rPr lang="es-ES_tradnl" altLang="es-CL" sz="2200">
                <a:latin typeface="Arial Black" panose="020B0A04020102020204" pitchFamily="34" charset="0"/>
              </a:rPr>
              <a:t>Operación de las empresas socias del Consejo Minero</a:t>
            </a:r>
          </a:p>
          <a:p>
            <a:pPr eaLnBrk="1" hangingPunct="1">
              <a:lnSpc>
                <a:spcPct val="110000"/>
              </a:lnSpc>
              <a:buFont typeface="Arial" panose="020B0604020202020204" pitchFamily="34" charset="0"/>
              <a:buNone/>
            </a:pPr>
            <a:r>
              <a:rPr lang="es-ES_tradnl" altLang="es-CL" sz="1700" b="1">
                <a:solidFill>
                  <a:srgbClr val="7C5B4C"/>
                </a:solidFill>
                <a:cs typeface="Arial" panose="020B0604020202020204" pitchFamily="34" charset="0"/>
              </a:rPr>
              <a:t>Regiones de Atacama y Coquimbo</a:t>
            </a:r>
          </a:p>
        </p:txBody>
      </p:sp>
      <p:graphicFrame>
        <p:nvGraphicFramePr>
          <p:cNvPr id="7" name="Tabla 6">
            <a:extLst>
              <a:ext uri="{FF2B5EF4-FFF2-40B4-BE49-F238E27FC236}">
                <a16:creationId xmlns:a16="http://schemas.microsoft.com/office/drawing/2014/main" xmlns="" id="{D409C328-D271-45E4-81C3-85779F2786D7}"/>
              </a:ext>
            </a:extLst>
          </p:cNvPr>
          <p:cNvGraphicFramePr>
            <a:graphicFrameLocks noGrp="1"/>
          </p:cNvGraphicFramePr>
          <p:nvPr>
            <p:extLst>
              <p:ext uri="{D42A27DB-BD31-4B8C-83A1-F6EECF244321}">
                <p14:modId xmlns:p14="http://schemas.microsoft.com/office/powerpoint/2010/main" val="4238250559"/>
              </p:ext>
            </p:extLst>
          </p:nvPr>
        </p:nvGraphicFramePr>
        <p:xfrm>
          <a:off x="350838" y="993778"/>
          <a:ext cx="11117262" cy="3185596"/>
        </p:xfrm>
        <a:graphic>
          <a:graphicData uri="http://schemas.openxmlformats.org/drawingml/2006/table">
            <a:tbl>
              <a:tblPr/>
              <a:tblGrid>
                <a:gridCol w="2162777">
                  <a:extLst>
                    <a:ext uri="{9D8B030D-6E8A-4147-A177-3AD203B41FA5}">
                      <a16:colId xmlns:a16="http://schemas.microsoft.com/office/drawing/2014/main" xmlns="" val="20000"/>
                    </a:ext>
                  </a:extLst>
                </a:gridCol>
                <a:gridCol w="462404">
                  <a:extLst>
                    <a:ext uri="{9D8B030D-6E8A-4147-A177-3AD203B41FA5}">
                      <a16:colId xmlns:a16="http://schemas.microsoft.com/office/drawing/2014/main" xmlns="" val="20001"/>
                    </a:ext>
                  </a:extLst>
                </a:gridCol>
                <a:gridCol w="462404">
                  <a:extLst>
                    <a:ext uri="{9D8B030D-6E8A-4147-A177-3AD203B41FA5}">
                      <a16:colId xmlns:a16="http://schemas.microsoft.com/office/drawing/2014/main" xmlns="" val="20002"/>
                    </a:ext>
                  </a:extLst>
                </a:gridCol>
                <a:gridCol w="462404">
                  <a:extLst>
                    <a:ext uri="{9D8B030D-6E8A-4147-A177-3AD203B41FA5}">
                      <a16:colId xmlns:a16="http://schemas.microsoft.com/office/drawing/2014/main" xmlns="" val="20003"/>
                    </a:ext>
                  </a:extLst>
                </a:gridCol>
                <a:gridCol w="462404">
                  <a:extLst>
                    <a:ext uri="{9D8B030D-6E8A-4147-A177-3AD203B41FA5}">
                      <a16:colId xmlns:a16="http://schemas.microsoft.com/office/drawing/2014/main" xmlns="" val="20004"/>
                    </a:ext>
                  </a:extLst>
                </a:gridCol>
                <a:gridCol w="2652093">
                  <a:extLst>
                    <a:ext uri="{9D8B030D-6E8A-4147-A177-3AD203B41FA5}">
                      <a16:colId xmlns:a16="http://schemas.microsoft.com/office/drawing/2014/main" xmlns="" val="20005"/>
                    </a:ext>
                  </a:extLst>
                </a:gridCol>
                <a:gridCol w="2652093">
                  <a:extLst>
                    <a:ext uri="{9D8B030D-6E8A-4147-A177-3AD203B41FA5}">
                      <a16:colId xmlns:a16="http://schemas.microsoft.com/office/drawing/2014/main" xmlns="" val="20006"/>
                    </a:ext>
                  </a:extLst>
                </a:gridCol>
                <a:gridCol w="1017777">
                  <a:extLst>
                    <a:ext uri="{9D8B030D-6E8A-4147-A177-3AD203B41FA5}">
                      <a16:colId xmlns:a16="http://schemas.microsoft.com/office/drawing/2014/main" xmlns="" val="20007"/>
                    </a:ext>
                  </a:extLst>
                </a:gridCol>
                <a:gridCol w="782906">
                  <a:extLst>
                    <a:ext uri="{9D8B030D-6E8A-4147-A177-3AD203B41FA5}">
                      <a16:colId xmlns:a16="http://schemas.microsoft.com/office/drawing/2014/main" xmlns="" val="20008"/>
                    </a:ext>
                  </a:extLst>
                </a:gridCol>
              </a:tblGrid>
              <a:tr h="376925">
                <a:tc>
                  <a:txBody>
                    <a:bodyPr/>
                    <a:lstStyle/>
                    <a:p>
                      <a:pPr algn="l" fontAlgn="ctr"/>
                      <a:r>
                        <a:rPr lang="es-ES_tradnl" sz="1000" b="1" i="0" u="none" strike="noStrike" dirty="0">
                          <a:solidFill>
                            <a:srgbClr val="000000"/>
                          </a:solidFill>
                          <a:effectLst/>
                          <a:latin typeface="Arial Black" panose="020B0A04020102020204" pitchFamily="34" charset="0"/>
                        </a:rPr>
                        <a:t>REGIÓN DE </a:t>
                      </a:r>
                      <a:r>
                        <a:rPr lang="es-ES_tradnl" sz="1000" b="1" i="0" u="none" strike="noStrike" dirty="0">
                          <a:solidFill>
                            <a:schemeClr val="accent2">
                              <a:lumMod val="75000"/>
                            </a:schemeClr>
                          </a:solidFill>
                          <a:effectLst/>
                          <a:latin typeface="Arial Black" panose="020B0A04020102020204" pitchFamily="34" charset="0"/>
                        </a:rPr>
                        <a:t>ATACAMA</a:t>
                      </a:r>
                    </a:p>
                  </a:txBody>
                  <a:tcPr marL="0" marR="88872"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tc>
                  <a:txBody>
                    <a:bodyPr/>
                    <a:lstStyle/>
                    <a:p>
                      <a:pPr algn="ctr" fontAlgn="ctr"/>
                      <a:r>
                        <a:rPr lang="es-ES_tradnl" sz="1000" b="0" i="0" u="none" strike="noStrike" dirty="0">
                          <a:solidFill>
                            <a:srgbClr val="0D0D0D"/>
                          </a:solidFill>
                          <a:effectLst/>
                          <a:latin typeface="Arial" panose="020B060402020202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tc>
                  <a:txBody>
                    <a:bodyPr/>
                    <a:lstStyle/>
                    <a:p>
                      <a:pPr algn="l" fontAlgn="ctr"/>
                      <a:r>
                        <a:rPr lang="es-ES_tradnl" sz="1000" b="0" i="0" u="none" strike="noStrike">
                          <a:solidFill>
                            <a:srgbClr val="FFFFFF"/>
                          </a:solidFill>
                          <a:effectLst/>
                          <a:latin typeface="Arial" panose="020B060402020202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tc>
                  <a:txBody>
                    <a:bodyPr/>
                    <a:lstStyle/>
                    <a:p>
                      <a:pPr algn="l" fontAlgn="ctr"/>
                      <a:r>
                        <a:rPr lang="es-ES_tradnl" sz="1000" b="0" i="0" u="none" strike="noStrike">
                          <a:solidFill>
                            <a:srgbClr val="FFFFFF"/>
                          </a:solidFill>
                          <a:effectLst/>
                          <a:latin typeface="Arial" panose="020B060402020202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tc>
                  <a:txBody>
                    <a:bodyPr/>
                    <a:lstStyle/>
                    <a:p>
                      <a:pPr algn="l" fontAlgn="ctr"/>
                      <a:r>
                        <a:rPr lang="es-ES_tradnl" sz="1000" b="0" i="0" u="none" strike="noStrike">
                          <a:solidFill>
                            <a:srgbClr val="FFFFFF"/>
                          </a:solidFill>
                          <a:effectLst/>
                          <a:latin typeface="Arial" panose="020B060402020202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tc>
                  <a:txBody>
                    <a:bodyPr/>
                    <a:lstStyle/>
                    <a:p>
                      <a:pPr algn="l" fontAlgn="ctr"/>
                      <a:r>
                        <a:rPr lang="es-ES_tradnl" sz="1000" b="0" i="0" u="none" strike="noStrike" dirty="0">
                          <a:solidFill>
                            <a:srgbClr val="000000"/>
                          </a:solidFill>
                          <a:effectLst/>
                          <a:latin typeface="Calibri" panose="020F0502020204030204" pitchFamily="34" charset="0"/>
                        </a:rPr>
                        <a:t> </a:t>
                      </a:r>
                    </a:p>
                  </a:txBody>
                  <a:tcPr marL="177744" marR="0"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tc>
                  <a:txBody>
                    <a:bodyPr/>
                    <a:lstStyle/>
                    <a:p>
                      <a:pPr algn="l" fontAlgn="ctr"/>
                      <a:r>
                        <a:rPr lang="es-ES_tradnl" sz="1000" b="0" i="0" u="none" strike="noStrike">
                          <a:solidFill>
                            <a:srgbClr val="FFFFFF"/>
                          </a:solidFill>
                          <a:effectLst/>
                          <a:latin typeface="Arial" panose="020B060402020202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tc>
                  <a:txBody>
                    <a:bodyPr/>
                    <a:lstStyle/>
                    <a:p>
                      <a:pPr algn="r" fontAlgn="ctr"/>
                      <a:r>
                        <a:rPr lang="es-ES_tradnl" sz="1000" b="0" i="0" u="none" strike="noStrike">
                          <a:solidFill>
                            <a:srgbClr val="FFFFFF"/>
                          </a:solidFill>
                          <a:effectLst/>
                          <a:latin typeface="Arial" panose="020B0604020202020204" pitchFamily="34" charset="0"/>
                        </a:rPr>
                        <a:t> </a:t>
                      </a:r>
                    </a:p>
                  </a:txBody>
                  <a:tcPr marL="0" marR="88872"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tc>
                  <a:txBody>
                    <a:bodyPr/>
                    <a:lstStyle/>
                    <a:p>
                      <a:pPr algn="l" fontAlgn="ctr"/>
                      <a:r>
                        <a:rPr lang="es-ES_tradnl" sz="1000" b="0" i="0" u="none" strike="noStrike">
                          <a:solidFill>
                            <a:srgbClr val="FFFFFF"/>
                          </a:solidFill>
                          <a:effectLst/>
                          <a:latin typeface="Arial" panose="020B0604020202020204" pitchFamily="34" charset="0"/>
                        </a:rPr>
                        <a:t> </a:t>
                      </a:r>
                    </a:p>
                  </a:txBody>
                  <a:tcPr marL="88872" marR="0"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extLst>
                  <a:ext uri="{0D108BD9-81ED-4DB2-BD59-A6C34878D82A}">
                    <a16:rowId xmlns:a16="http://schemas.microsoft.com/office/drawing/2014/main" xmlns="" val="10000"/>
                  </a:ext>
                </a:extLst>
              </a:tr>
              <a:tr h="357759">
                <a:tc>
                  <a:txBody>
                    <a:bodyPr/>
                    <a:lstStyle/>
                    <a:p>
                      <a:pPr algn="r" rtl="0" fontAlgn="ctr"/>
                      <a:r>
                        <a:rPr lang="es-ES_tradnl" sz="1200" b="1" i="0" u="none" strike="noStrike" dirty="0">
                          <a:solidFill>
                            <a:srgbClr val="FFFFFF"/>
                          </a:solidFill>
                          <a:effectLst/>
                          <a:latin typeface="Calibri" panose="020F0502020204030204" pitchFamily="34" charset="0"/>
                        </a:rPr>
                        <a:t>Operación</a:t>
                      </a:r>
                    </a:p>
                  </a:txBody>
                  <a:tcPr marL="0" marR="17774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C7260"/>
                    </a:solidFill>
                  </a:tcPr>
                </a:tc>
                <a:tc gridSpan="4">
                  <a:txBody>
                    <a:bodyPr/>
                    <a:lstStyle/>
                    <a:p>
                      <a:pPr algn="ctr" fontAlgn="ctr"/>
                      <a:r>
                        <a:rPr lang="es-ES_tradnl" sz="1200" b="1" i="0" u="none" strike="noStrike" dirty="0">
                          <a:solidFill>
                            <a:srgbClr val="000000"/>
                          </a:solidFill>
                          <a:effectLst/>
                          <a:latin typeface="Calibri" panose="020F0502020204030204" pitchFamily="34" charset="0"/>
                        </a:rPr>
                        <a:t>Productos (1)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D7D7"/>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a:txBody>
                    <a:bodyPr/>
                    <a:lstStyle/>
                    <a:p>
                      <a:pPr algn="l" fontAlgn="ctr"/>
                      <a:r>
                        <a:rPr lang="es-ES_tradnl" sz="1200" b="1" i="0" u="none" strike="noStrike">
                          <a:solidFill>
                            <a:srgbClr val="000000"/>
                          </a:solidFill>
                          <a:effectLst/>
                          <a:latin typeface="Calibri" panose="020F0502020204030204" pitchFamily="34" charset="0"/>
                        </a:rPr>
                        <a:t>Compañía</a:t>
                      </a:r>
                    </a:p>
                  </a:txBody>
                  <a:tcPr marL="88872"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D7D7"/>
                    </a:solidFill>
                  </a:tcPr>
                </a:tc>
                <a:tc>
                  <a:txBody>
                    <a:bodyPr/>
                    <a:lstStyle/>
                    <a:p>
                      <a:pPr algn="ctr" fontAlgn="ctr"/>
                      <a:r>
                        <a:rPr lang="es-ES_tradnl" sz="1200" b="1" i="0" u="none" strike="noStrike">
                          <a:solidFill>
                            <a:srgbClr val="000000"/>
                          </a:solidFill>
                          <a:effectLst/>
                          <a:latin typeface="Calibri" panose="020F0502020204030204" pitchFamily="34" charset="0"/>
                        </a:rPr>
                        <a:t>Propiedad</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D7D7"/>
                    </a:solidFill>
                  </a:tcPr>
                </a:tc>
                <a:tc gridSpan="2">
                  <a:txBody>
                    <a:bodyPr/>
                    <a:lstStyle/>
                    <a:p>
                      <a:pPr algn="ctr" fontAlgn="ctr"/>
                      <a:r>
                        <a:rPr lang="es-ES_tradnl" sz="1200" b="1" i="0" u="none" strike="noStrike" dirty="0">
                          <a:solidFill>
                            <a:srgbClr val="000000"/>
                          </a:solidFill>
                          <a:effectLst/>
                          <a:latin typeface="Calibri" panose="020F0502020204030204" pitchFamily="34" charset="0"/>
                        </a:rPr>
                        <a:t> Producción</a:t>
                      </a:r>
                      <a:br>
                        <a:rPr lang="es-ES_tradnl" sz="1200" b="1" i="0" u="none" strike="noStrike" dirty="0">
                          <a:solidFill>
                            <a:srgbClr val="000000"/>
                          </a:solidFill>
                          <a:effectLst/>
                          <a:latin typeface="Calibri" panose="020F0502020204030204" pitchFamily="34" charset="0"/>
                        </a:rPr>
                      </a:br>
                      <a:r>
                        <a:rPr lang="es-ES_tradnl" sz="1200" b="1" i="0" u="none" strike="noStrike" dirty="0">
                          <a:solidFill>
                            <a:srgbClr val="000000"/>
                          </a:solidFill>
                          <a:effectLst/>
                          <a:latin typeface="Calibri" panose="020F0502020204030204" pitchFamily="34" charset="0"/>
                        </a:rPr>
                        <a:t>2021</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D7D7"/>
                    </a:solidFill>
                  </a:tcPr>
                </a:tc>
                <a:tc hMerge="1">
                  <a:txBody>
                    <a:bodyPr/>
                    <a:lstStyle/>
                    <a:p>
                      <a:endParaRPr lang="es-ES_tradnl"/>
                    </a:p>
                  </a:txBody>
                  <a:tcPr/>
                </a:tc>
                <a:extLst>
                  <a:ext uri="{0D108BD9-81ED-4DB2-BD59-A6C34878D82A}">
                    <a16:rowId xmlns:a16="http://schemas.microsoft.com/office/drawing/2014/main" xmlns="" val="10001"/>
                  </a:ext>
                </a:extLst>
              </a:tr>
              <a:tr h="365618">
                <a:tc>
                  <a:txBody>
                    <a:bodyPr/>
                    <a:lstStyle/>
                    <a:p>
                      <a:pPr algn="r" rtl="0" fontAlgn="ctr"/>
                      <a:r>
                        <a:rPr lang="es-ES_tradnl" sz="1100" b="1" i="0" u="none" strike="noStrike">
                          <a:solidFill>
                            <a:srgbClr val="000000"/>
                          </a:solidFill>
                          <a:effectLst/>
                          <a:latin typeface="Calibri" panose="020F0502020204030204" pitchFamily="34" charset="0"/>
                        </a:rPr>
                        <a:t>Salvador</a:t>
                      </a:r>
                    </a:p>
                  </a:txBody>
                  <a:tcPr marL="0" marR="17774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0EAE8"/>
                      </a:solidFill>
                      <a:prstDash val="solid"/>
                      <a:round/>
                      <a:headEnd type="none" w="med" len="med"/>
                      <a:tailEnd type="none" w="med" len="med"/>
                    </a:lnB>
                    <a:solidFill>
                      <a:srgbClr val="DFD9CB"/>
                    </a:solidFill>
                  </a:tcPr>
                </a:tc>
                <a:tc>
                  <a:txBody>
                    <a:bodyPr/>
                    <a:lstStyle/>
                    <a:p>
                      <a:pPr algn="ctr" fontAlgn="ctr"/>
                      <a:r>
                        <a:rPr lang="es-ES_tradnl" sz="1100" b="0" i="0" u="none" strike="noStrike">
                          <a:solidFill>
                            <a:srgbClr val="000000"/>
                          </a:solidFill>
                          <a:effectLst/>
                          <a:latin typeface="Calibri" panose="020F0502020204030204" pitchFamily="34" charset="0"/>
                        </a:rPr>
                        <a:t>Cu</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r>
                        <a:rPr lang="es-ES_tradnl" sz="1100" b="0" i="0" u="none" strike="noStrike">
                          <a:solidFill>
                            <a:srgbClr val="000000"/>
                          </a:solidFill>
                          <a:effectLst/>
                          <a:latin typeface="Calibri" panose="020F0502020204030204" pitchFamily="34" charset="0"/>
                        </a:rPr>
                        <a:t>Mb</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r>
                        <a:rPr lang="es-ES_tradnl" sz="1100" b="0" i="0" u="none" strike="noStrike">
                          <a:solidFill>
                            <a:srgbClr val="000000"/>
                          </a:solidFill>
                          <a:effectLst/>
                          <a:latin typeface="Calibri" panose="020F0502020204030204" pitchFamily="34" charset="0"/>
                        </a:rPr>
                        <a:t>F</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r>
                        <a:rPr lang="es-ES_tradnl" sz="1100" b="0" i="0" u="none" strike="noStrike">
                          <a:solidFill>
                            <a:srgbClr val="000000"/>
                          </a:solidFill>
                          <a:effectLst/>
                          <a:latin typeface="Calibri" panose="020F0502020204030204" pitchFamily="34" charset="0"/>
                        </a:rPr>
                        <a:t>R</a:t>
                      </a:r>
                    </a:p>
                  </a:txBody>
                  <a:tcPr marL="0" marR="0" marT="0" marB="0" anchor="ctr">
                    <a:lnL>
                      <a:noFill/>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l" fontAlgn="ctr"/>
                      <a:r>
                        <a:rPr lang="es-ES_tradnl" sz="1000" b="1" i="0" u="none" strike="noStrike">
                          <a:solidFill>
                            <a:srgbClr val="000000"/>
                          </a:solidFill>
                          <a:effectLst/>
                          <a:latin typeface="Calibri" panose="020F0502020204030204" pitchFamily="34" charset="0"/>
                        </a:rPr>
                        <a:t>Codelco</a:t>
                      </a:r>
                    </a:p>
                  </a:txBody>
                  <a:tcPr marL="88872"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marL="0" algn="l" defTabSz="974293" rtl="0" eaLnBrk="1" fontAlgn="ctr" latinLnBrk="0" hangingPunct="1"/>
                      <a:r>
                        <a:rPr lang="es-CL" sz="1000" b="0" i="0" u="none" strike="noStrike" kern="1200" dirty="0">
                          <a:solidFill>
                            <a:srgbClr val="402F28"/>
                          </a:solidFill>
                          <a:effectLst/>
                          <a:latin typeface="Calibri" panose="020F0502020204030204" pitchFamily="34" charset="0"/>
                          <a:ea typeface="+mn-ea"/>
                          <a:cs typeface="+mn-cs"/>
                        </a:rPr>
                        <a:t>Estado de Chile</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r" fontAlgn="ctr"/>
                      <a:r>
                        <a:rPr lang="es-CL" sz="1000" b="0" i="0" u="none" strike="noStrike" dirty="0">
                          <a:solidFill>
                            <a:srgbClr val="000000"/>
                          </a:solidFill>
                          <a:effectLst/>
                          <a:latin typeface="Calibri" panose="020F0502020204030204" pitchFamily="34" charset="0"/>
                        </a:rPr>
                        <a:t>      53 </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l" fontAlgn="ctr"/>
                      <a:r>
                        <a:rPr lang="es-ES_tradnl" sz="1000" b="0" i="0" u="none" strike="noStrike">
                          <a:solidFill>
                            <a:srgbClr val="000000"/>
                          </a:solidFill>
                          <a:effectLst/>
                          <a:latin typeface="Calibri" panose="020F0502020204030204" pitchFamily="34" charset="0"/>
                        </a:rPr>
                        <a:t> KTMF Cu</a:t>
                      </a:r>
                    </a:p>
                  </a:txBody>
                  <a:tcPr marL="88872" marR="0" marT="0" marB="0"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extLst>
                  <a:ext uri="{0D108BD9-81ED-4DB2-BD59-A6C34878D82A}">
                    <a16:rowId xmlns:a16="http://schemas.microsoft.com/office/drawing/2014/main" xmlns="" val="10002"/>
                  </a:ext>
                </a:extLst>
              </a:tr>
              <a:tr h="395675">
                <a:tc>
                  <a:txBody>
                    <a:bodyPr/>
                    <a:lstStyle/>
                    <a:p>
                      <a:pPr algn="r" rtl="0" fontAlgn="ctr"/>
                      <a:r>
                        <a:rPr lang="es-ES_tradnl" sz="1100" b="1" i="0" u="none" strike="noStrike">
                          <a:solidFill>
                            <a:srgbClr val="000000"/>
                          </a:solidFill>
                          <a:effectLst/>
                          <a:latin typeface="Calibri" panose="020F0502020204030204" pitchFamily="34" charset="0"/>
                        </a:rPr>
                        <a:t>La Coipa</a:t>
                      </a:r>
                    </a:p>
                  </a:txBody>
                  <a:tcPr marL="0" marR="17774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0EAE8"/>
                      </a:solidFill>
                      <a:prstDash val="solid"/>
                      <a:round/>
                      <a:headEnd type="none" w="med" len="med"/>
                      <a:tailEnd type="none" w="med" len="med"/>
                    </a:lnT>
                    <a:lnB w="6350" cap="flat" cmpd="sng" algn="ctr">
                      <a:solidFill>
                        <a:srgbClr val="F0EAE8"/>
                      </a:solidFill>
                      <a:prstDash val="solid"/>
                      <a:round/>
                      <a:headEnd type="none" w="med" len="med"/>
                      <a:tailEnd type="none" w="med" len="med"/>
                    </a:lnB>
                    <a:solidFill>
                      <a:srgbClr val="EAE6DE"/>
                    </a:solidFill>
                  </a:tcPr>
                </a:tc>
                <a:tc>
                  <a:txBody>
                    <a:bodyPr/>
                    <a:lstStyle/>
                    <a:p>
                      <a:pPr algn="ctr" fontAlgn="ctr"/>
                      <a:r>
                        <a:rPr lang="es-ES_tradnl" sz="1100" b="0" i="0" u="none" strike="noStrike">
                          <a:solidFill>
                            <a:srgbClr val="000000"/>
                          </a:solidFill>
                          <a:effectLst/>
                          <a:latin typeface="Calibri" panose="020F0502020204030204" pitchFamily="34" charset="0"/>
                        </a:rPr>
                        <a:t>Au</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s-ES_tradnl" sz="1100" b="0" i="0" u="none" strike="noStrike">
                          <a:solidFill>
                            <a:srgbClr val="000000"/>
                          </a:solidFill>
                          <a:effectLst/>
                          <a:latin typeface="Calibri" panose="020F0502020204030204" pitchFamily="34" charset="0"/>
                        </a:rPr>
                        <a:t>Ag</a:t>
                      </a: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s-ES_tradnl" sz="11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s-ES_tradnl" sz="11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l" fontAlgn="ctr"/>
                      <a:r>
                        <a:rPr lang="es-ES_tradnl" sz="1000" b="1" i="0" u="none" strike="noStrike">
                          <a:solidFill>
                            <a:srgbClr val="000000"/>
                          </a:solidFill>
                          <a:effectLst/>
                          <a:latin typeface="Calibri" panose="020F0502020204030204" pitchFamily="34" charset="0"/>
                        </a:rPr>
                        <a:t>Cía. Minera Mantos de Oro</a:t>
                      </a:r>
                    </a:p>
                  </a:txBody>
                  <a:tcPr marL="88872"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l" defTabSz="974293" rtl="0" eaLnBrk="1" fontAlgn="ctr" latinLnBrk="0" hangingPunct="1"/>
                      <a:r>
                        <a:rPr lang="es-CL" sz="1000" b="0" i="0" u="none" strike="noStrike" kern="1200" dirty="0">
                          <a:solidFill>
                            <a:srgbClr val="402F28"/>
                          </a:solidFill>
                          <a:effectLst/>
                          <a:latin typeface="Calibri" panose="020F0502020204030204" pitchFamily="34" charset="0"/>
                          <a:ea typeface="+mn-ea"/>
                          <a:cs typeface="+mn-cs"/>
                        </a:rPr>
                        <a:t>Kinross</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r" fontAlgn="ctr"/>
                      <a:r>
                        <a:rPr lang="es-MX" sz="1000" b="0" i="0" u="none" strike="noStrike" dirty="0">
                          <a:solidFill>
                            <a:srgbClr val="000000"/>
                          </a:solidFill>
                          <a:effectLst/>
                          <a:latin typeface="Calibri" panose="020F0502020204030204" pitchFamily="34" charset="0"/>
                        </a:rPr>
                        <a:t>s/l   </a:t>
                      </a:r>
                      <a:endParaRPr lang="es-CL" sz="1000" b="0" i="0" u="none" strike="noStrike" dirty="0">
                        <a:solidFill>
                          <a:srgbClr val="000000"/>
                        </a:solidFill>
                        <a:effectLst/>
                        <a:latin typeface="Calibri" panose="020F0502020204030204" pitchFamily="34" charset="0"/>
                      </a:endParaRP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r" fontAlgn="ctr"/>
                      <a:endParaRPr lang="es-ES_tradnl" sz="1000" b="0" i="0" u="none" strike="noStrike" dirty="0">
                        <a:solidFill>
                          <a:srgbClr val="000000"/>
                        </a:solidFill>
                        <a:effectLst/>
                        <a:latin typeface="Calibri" panose="020F0502020204030204" pitchFamily="34" charset="0"/>
                      </a:endParaRPr>
                    </a:p>
                  </a:txBody>
                  <a:tcPr marL="88872" marR="0" marT="0" marB="0"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xmlns="" val="10003"/>
                  </a:ext>
                </a:extLst>
              </a:tr>
              <a:tr h="317183">
                <a:tc>
                  <a:txBody>
                    <a:bodyPr/>
                    <a:lstStyle/>
                    <a:p>
                      <a:pPr algn="r" rtl="0" fontAlgn="ctr"/>
                      <a:r>
                        <a:rPr lang="es-ES_tradnl" sz="1100" b="1" i="0" u="none" strike="noStrike">
                          <a:solidFill>
                            <a:srgbClr val="000000"/>
                          </a:solidFill>
                          <a:effectLst/>
                          <a:latin typeface="Calibri" panose="020F0502020204030204" pitchFamily="34" charset="0"/>
                        </a:rPr>
                        <a:t>Maricunga</a:t>
                      </a:r>
                    </a:p>
                  </a:txBody>
                  <a:tcPr marL="0" marR="17774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0EAE8"/>
                      </a:solidFill>
                      <a:prstDash val="solid"/>
                      <a:round/>
                      <a:headEnd type="none" w="med" len="med"/>
                      <a:tailEnd type="none" w="med" len="med"/>
                    </a:lnT>
                    <a:lnB w="6350" cap="flat" cmpd="sng" algn="ctr">
                      <a:solidFill>
                        <a:srgbClr val="F0EAE8"/>
                      </a:solidFill>
                      <a:prstDash val="solid"/>
                      <a:round/>
                      <a:headEnd type="none" w="med" len="med"/>
                      <a:tailEnd type="none" w="med" len="med"/>
                    </a:lnB>
                    <a:solidFill>
                      <a:srgbClr val="DFD9CB"/>
                    </a:solidFill>
                  </a:tcPr>
                </a:tc>
                <a:tc>
                  <a:txBody>
                    <a:bodyPr/>
                    <a:lstStyle/>
                    <a:p>
                      <a:pPr algn="ctr" fontAlgn="ctr"/>
                      <a:r>
                        <a:rPr lang="es-ES_tradnl" sz="1100" b="0" i="0" u="none" strike="noStrike" dirty="0">
                          <a:solidFill>
                            <a:srgbClr val="000000"/>
                          </a:solidFill>
                          <a:effectLst/>
                          <a:latin typeface="Calibri" panose="020F0502020204030204" pitchFamily="34" charset="0"/>
                        </a:rPr>
                        <a:t>Au</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r>
                        <a:rPr lang="es-ES_tradnl" sz="11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r>
                        <a:rPr lang="es-ES_tradnl" sz="11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r>
                        <a:rPr lang="es-ES_tradnl" sz="11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l" fontAlgn="ctr"/>
                      <a:r>
                        <a:rPr lang="es-ES_tradnl" sz="1000" b="1" i="0" u="none" strike="noStrike">
                          <a:solidFill>
                            <a:srgbClr val="000000"/>
                          </a:solidFill>
                          <a:effectLst/>
                          <a:latin typeface="Calibri" panose="020F0502020204030204" pitchFamily="34" charset="0"/>
                        </a:rPr>
                        <a:t>Cía. Minera Maricunga</a:t>
                      </a:r>
                    </a:p>
                  </a:txBody>
                  <a:tcPr marL="88872"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marL="0" algn="l" defTabSz="974293" rtl="0" eaLnBrk="1" fontAlgn="ctr" latinLnBrk="0" hangingPunct="1"/>
                      <a:r>
                        <a:rPr lang="es-CL" sz="1000" b="0" i="0" u="none" strike="noStrike" kern="1200" dirty="0">
                          <a:solidFill>
                            <a:srgbClr val="402F28"/>
                          </a:solidFill>
                          <a:effectLst/>
                          <a:latin typeface="Calibri" panose="020F0502020204030204" pitchFamily="34" charset="0"/>
                          <a:ea typeface="+mn-ea"/>
                          <a:cs typeface="+mn-cs"/>
                        </a:rPr>
                        <a:t>Kinross</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r" fontAlgn="ctr"/>
                      <a:r>
                        <a:rPr lang="es-CL" sz="1000" b="0" i="0" u="none" strike="noStrike" dirty="0">
                          <a:solidFill>
                            <a:srgbClr val="FF0000"/>
                          </a:solidFill>
                          <a:effectLst/>
                          <a:latin typeface="Calibri" panose="020F0502020204030204" pitchFamily="34" charset="0"/>
                        </a:rPr>
                        <a:t>   </a:t>
                      </a:r>
                      <a:r>
                        <a:rPr lang="es-CL" sz="1000" b="0" i="0" u="none" strike="noStrike" dirty="0">
                          <a:solidFill>
                            <a:schemeClr val="tx1"/>
                          </a:solidFill>
                          <a:effectLst/>
                          <a:latin typeface="Calibri" panose="020F0502020204030204" pitchFamily="34" charset="0"/>
                        </a:rPr>
                        <a:t>s/l </a:t>
                      </a:r>
                      <a:r>
                        <a:rPr lang="es-CL" sz="1000" b="0" i="0" u="none" strike="noStrike" dirty="0">
                          <a:solidFill>
                            <a:srgbClr val="FF0000"/>
                          </a:solidFill>
                          <a:effectLst/>
                          <a:latin typeface="Calibri" panose="020F0502020204030204" pitchFamily="34" charset="0"/>
                        </a:rPr>
                        <a:t> </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l" fontAlgn="ctr"/>
                      <a:r>
                        <a:rPr lang="es-ES_tradnl" sz="1000" b="0" i="0" u="none" strike="noStrike" dirty="0">
                          <a:solidFill>
                            <a:srgbClr val="000000"/>
                          </a:solidFill>
                          <a:effectLst/>
                          <a:latin typeface="Calibri" panose="020F0502020204030204" pitchFamily="34" charset="0"/>
                        </a:rPr>
                        <a:t> </a:t>
                      </a:r>
                    </a:p>
                  </a:txBody>
                  <a:tcPr marL="88872" marR="0" marT="0" marB="0"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extLst>
                  <a:ext uri="{0D108BD9-81ED-4DB2-BD59-A6C34878D82A}">
                    <a16:rowId xmlns:a16="http://schemas.microsoft.com/office/drawing/2014/main" xmlns="" val="10004"/>
                  </a:ext>
                </a:extLst>
              </a:tr>
              <a:tr h="368011">
                <a:tc>
                  <a:txBody>
                    <a:bodyPr/>
                    <a:lstStyle/>
                    <a:p>
                      <a:pPr algn="r" rtl="0" fontAlgn="ctr"/>
                      <a:r>
                        <a:rPr lang="es-ES_tradnl" sz="1100" b="1" i="0" u="none" strike="noStrike">
                          <a:solidFill>
                            <a:srgbClr val="000000"/>
                          </a:solidFill>
                          <a:effectLst/>
                          <a:latin typeface="Calibri" panose="020F0502020204030204" pitchFamily="34" charset="0"/>
                        </a:rPr>
                        <a:t>Candelaria / Ojos del Salado</a:t>
                      </a:r>
                    </a:p>
                  </a:txBody>
                  <a:tcPr marL="0" marR="17774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0EAE8"/>
                      </a:solidFill>
                      <a:prstDash val="solid"/>
                      <a:round/>
                      <a:headEnd type="none" w="med" len="med"/>
                      <a:tailEnd type="none" w="med" len="med"/>
                    </a:lnT>
                    <a:lnB w="6350" cap="flat" cmpd="sng" algn="ctr">
                      <a:solidFill>
                        <a:srgbClr val="F0EAE8"/>
                      </a:solidFill>
                      <a:prstDash val="solid"/>
                      <a:round/>
                      <a:headEnd type="none" w="med" len="med"/>
                      <a:tailEnd type="none" w="med" len="med"/>
                    </a:lnB>
                    <a:solidFill>
                      <a:srgbClr val="EAE6DE"/>
                    </a:solidFill>
                  </a:tcPr>
                </a:tc>
                <a:tc>
                  <a:txBody>
                    <a:bodyPr/>
                    <a:lstStyle/>
                    <a:p>
                      <a:pPr algn="ctr" fontAlgn="ctr"/>
                      <a:r>
                        <a:rPr lang="es-ES_tradnl" sz="1100" b="0" i="0" u="none" strike="noStrike" dirty="0">
                          <a:solidFill>
                            <a:srgbClr val="000000"/>
                          </a:solidFill>
                          <a:effectLst/>
                          <a:latin typeface="Calibri" panose="020F0502020204030204" pitchFamily="34" charset="0"/>
                        </a:rPr>
                        <a:t>Cu</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s-ES_tradnl" sz="1100" b="0" i="0" u="none" strike="noStrike">
                          <a:solidFill>
                            <a:srgbClr val="000000"/>
                          </a:solidFill>
                          <a:effectLst/>
                          <a:latin typeface="Calibri" panose="020F0502020204030204" pitchFamily="34" charset="0"/>
                        </a:rPr>
                        <a:t>Au</a:t>
                      </a: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s-ES_tradnl" sz="11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s-ES_tradnl" sz="11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l" fontAlgn="ctr"/>
                      <a:r>
                        <a:rPr lang="es-ES_tradnl" sz="1000" b="1" i="0" u="none" strike="noStrike">
                          <a:solidFill>
                            <a:srgbClr val="000000"/>
                          </a:solidFill>
                          <a:effectLst/>
                          <a:latin typeface="Calibri" panose="020F0502020204030204" pitchFamily="34" charset="0"/>
                        </a:rPr>
                        <a:t>Cía. Contractual Minera Candelaria / Cía. Contractual Minera Ojos del Salado</a:t>
                      </a:r>
                    </a:p>
                  </a:txBody>
                  <a:tcPr marL="88872"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l" defTabSz="974293" rtl="0" eaLnBrk="1" fontAlgn="ctr" latinLnBrk="0" hangingPunct="1"/>
                      <a:r>
                        <a:rPr lang="es-MX" sz="1000" b="0" i="0" u="none" strike="noStrike" kern="1200" dirty="0" err="1">
                          <a:solidFill>
                            <a:srgbClr val="402F28"/>
                          </a:solidFill>
                          <a:effectLst/>
                          <a:latin typeface="Calibri" panose="020F0502020204030204" pitchFamily="34" charset="0"/>
                          <a:ea typeface="+mn-ea"/>
                          <a:cs typeface="+mn-cs"/>
                        </a:rPr>
                        <a:t>Lundin</a:t>
                      </a:r>
                      <a:r>
                        <a:rPr lang="es-MX" sz="1000" b="0" i="0" u="none" strike="noStrike" kern="1200" dirty="0">
                          <a:solidFill>
                            <a:srgbClr val="402F28"/>
                          </a:solidFill>
                          <a:effectLst/>
                          <a:latin typeface="Calibri" panose="020F0502020204030204" pitchFamily="34" charset="0"/>
                          <a:ea typeface="+mn-ea"/>
                          <a:cs typeface="+mn-cs"/>
                        </a:rPr>
                        <a:t> </a:t>
                      </a:r>
                      <a:r>
                        <a:rPr lang="es-MX" sz="1000" b="0" i="0" u="none" strike="noStrike" kern="1200" dirty="0" err="1">
                          <a:solidFill>
                            <a:srgbClr val="402F28"/>
                          </a:solidFill>
                          <a:effectLst/>
                          <a:latin typeface="Calibri" panose="020F0502020204030204" pitchFamily="34" charset="0"/>
                          <a:ea typeface="+mn-ea"/>
                          <a:cs typeface="+mn-cs"/>
                        </a:rPr>
                        <a:t>Mining</a:t>
                      </a:r>
                      <a:r>
                        <a:rPr lang="es-MX" sz="1000" b="0" i="0" u="none" strike="noStrike" kern="1200" dirty="0">
                          <a:solidFill>
                            <a:srgbClr val="402F28"/>
                          </a:solidFill>
                          <a:effectLst/>
                          <a:latin typeface="Calibri" panose="020F0502020204030204" pitchFamily="34" charset="0"/>
                          <a:ea typeface="+mn-ea"/>
                          <a:cs typeface="+mn-cs"/>
                        </a:rPr>
                        <a:t> (80%) y Sumitomo Corp. (20%)</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r" fontAlgn="ctr"/>
                      <a:r>
                        <a:rPr lang="es-CL" sz="1000" b="0" i="0" u="none" strike="noStrike" dirty="0">
                          <a:solidFill>
                            <a:srgbClr val="000000"/>
                          </a:solidFill>
                          <a:effectLst/>
                          <a:latin typeface="Calibri" panose="020F0502020204030204" pitchFamily="34" charset="0"/>
                        </a:rPr>
                        <a:t>          181 </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l" fontAlgn="ctr"/>
                      <a:r>
                        <a:rPr lang="es-ES_tradnl" sz="1000" b="0" i="0" u="none" strike="noStrike" dirty="0">
                          <a:solidFill>
                            <a:srgbClr val="000000"/>
                          </a:solidFill>
                          <a:effectLst/>
                          <a:latin typeface="Calibri" panose="020F0502020204030204" pitchFamily="34" charset="0"/>
                        </a:rPr>
                        <a:t> KTMF Cu</a:t>
                      </a:r>
                    </a:p>
                  </a:txBody>
                  <a:tcPr marL="88872" marR="0" marT="0" marB="0"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xmlns="" val="10005"/>
                  </a:ext>
                </a:extLst>
              </a:tr>
              <a:tr h="328472">
                <a:tc>
                  <a:txBody>
                    <a:bodyPr/>
                    <a:lstStyle/>
                    <a:p>
                      <a:pPr algn="r" rtl="0" fontAlgn="ctr"/>
                      <a:r>
                        <a:rPr lang="es-ES_tradnl" sz="1100" b="1" i="0" u="none" strike="noStrike" dirty="0">
                          <a:solidFill>
                            <a:srgbClr val="000000"/>
                          </a:solidFill>
                          <a:effectLst/>
                          <a:latin typeface="Calibri" panose="020F0502020204030204" pitchFamily="34" charset="0"/>
                        </a:rPr>
                        <a:t>Caserones</a:t>
                      </a:r>
                    </a:p>
                  </a:txBody>
                  <a:tcPr marL="0" marR="17774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0EAE8"/>
                      </a:solidFill>
                      <a:prstDash val="solid"/>
                      <a:round/>
                      <a:headEnd type="none" w="med" len="med"/>
                      <a:tailEnd type="none" w="med" len="med"/>
                    </a:lnT>
                    <a:lnB w="6350" cap="flat" cmpd="sng" algn="ctr">
                      <a:solidFill>
                        <a:srgbClr val="F0EAE8"/>
                      </a:solidFill>
                      <a:prstDash val="solid"/>
                      <a:round/>
                      <a:headEnd type="none" w="med" len="med"/>
                      <a:tailEnd type="none" w="med" len="med"/>
                    </a:lnB>
                    <a:solidFill>
                      <a:srgbClr val="DFD9CB"/>
                    </a:solidFill>
                  </a:tcPr>
                </a:tc>
                <a:tc>
                  <a:txBody>
                    <a:bodyPr/>
                    <a:lstStyle/>
                    <a:p>
                      <a:pPr algn="ctr" fontAlgn="ctr"/>
                      <a:r>
                        <a:rPr lang="es-ES_tradnl" sz="1100" b="0" i="0" u="none" strike="noStrike" dirty="0">
                          <a:solidFill>
                            <a:srgbClr val="000000"/>
                          </a:solidFill>
                          <a:effectLst/>
                          <a:latin typeface="Calibri" panose="020F0502020204030204" pitchFamily="34" charset="0"/>
                        </a:rPr>
                        <a:t>Cu</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r>
                        <a:rPr lang="es-ES_tradnl" sz="1100" b="0" i="0" u="none" strike="noStrike" dirty="0">
                          <a:solidFill>
                            <a:srgbClr val="000000"/>
                          </a:solidFill>
                          <a:effectLst/>
                          <a:latin typeface="Calibri" panose="020F0502020204030204" pitchFamily="34" charset="0"/>
                        </a:rPr>
                        <a:t>Mb</a:t>
                      </a: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r>
                        <a:rPr lang="es-ES_tradnl" sz="1100" b="0" i="0" u="none" strike="noStrike" dirty="0">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r>
                        <a:rPr lang="es-ES_tradnl" sz="1100" b="0" i="0" u="none" strike="noStrike" dirty="0">
                          <a:solidFill>
                            <a:srgbClr val="000000"/>
                          </a:solidFill>
                          <a:effectLst/>
                          <a:latin typeface="Calibri" panose="020F0502020204030204" pitchFamily="34" charset="0"/>
                        </a:rPr>
                        <a:t> </a:t>
                      </a:r>
                    </a:p>
                  </a:txBody>
                  <a:tcPr marL="0" marR="0" marT="0" marB="0" anchor="ctr">
                    <a:lnL>
                      <a:noFill/>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l" fontAlgn="ctr"/>
                      <a:r>
                        <a:rPr lang="it-IT" sz="1000" b="1" i="0" u="none" strike="noStrike" dirty="0">
                          <a:solidFill>
                            <a:srgbClr val="000000"/>
                          </a:solidFill>
                          <a:effectLst/>
                          <a:latin typeface="Calibri" panose="020F0502020204030204" pitchFamily="34" charset="0"/>
                        </a:rPr>
                        <a:t>SCM Minera Lumina Copper Chile</a:t>
                      </a:r>
                    </a:p>
                  </a:txBody>
                  <a:tcPr marL="88872"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marL="0" algn="l" defTabSz="974293" rtl="0" eaLnBrk="1" fontAlgn="ctr" latinLnBrk="0" hangingPunct="1"/>
                      <a:r>
                        <a:rPr lang="es-CL" sz="1000" b="0" i="0" u="none" strike="noStrike" kern="1200" dirty="0">
                          <a:solidFill>
                            <a:srgbClr val="402F28"/>
                          </a:solidFill>
                          <a:effectLst/>
                          <a:latin typeface="Calibri" panose="020F0502020204030204" pitchFamily="34" charset="0"/>
                          <a:ea typeface="+mn-ea"/>
                          <a:cs typeface="+mn-cs"/>
                        </a:rPr>
                        <a:t>JX </a:t>
                      </a:r>
                      <a:r>
                        <a:rPr lang="es-CL" sz="1000" b="0" i="0" u="none" strike="noStrike" kern="1200" dirty="0" err="1">
                          <a:solidFill>
                            <a:srgbClr val="402F28"/>
                          </a:solidFill>
                          <a:effectLst/>
                          <a:latin typeface="Calibri" panose="020F0502020204030204" pitchFamily="34" charset="0"/>
                          <a:ea typeface="+mn-ea"/>
                          <a:cs typeface="+mn-cs"/>
                        </a:rPr>
                        <a:t>Nippon</a:t>
                      </a:r>
                      <a:r>
                        <a:rPr lang="es-CL" sz="1000" b="0" i="0" u="none" strike="noStrike" kern="1200" dirty="0">
                          <a:solidFill>
                            <a:srgbClr val="402F28"/>
                          </a:solidFill>
                          <a:effectLst/>
                          <a:latin typeface="Calibri" panose="020F0502020204030204" pitchFamily="34" charset="0"/>
                          <a:ea typeface="+mn-ea"/>
                          <a:cs typeface="+mn-cs"/>
                        </a:rPr>
                        <a:t> </a:t>
                      </a:r>
                      <a:r>
                        <a:rPr lang="es-CL" sz="1000" b="0" i="0" u="none" strike="noStrike" kern="1200" dirty="0" err="1">
                          <a:solidFill>
                            <a:srgbClr val="402F28"/>
                          </a:solidFill>
                          <a:effectLst/>
                          <a:latin typeface="Calibri" panose="020F0502020204030204" pitchFamily="34" charset="0"/>
                          <a:ea typeface="+mn-ea"/>
                          <a:cs typeface="+mn-cs"/>
                        </a:rPr>
                        <a:t>Mining</a:t>
                      </a:r>
                      <a:r>
                        <a:rPr lang="es-CL" sz="1000" b="0" i="0" u="none" strike="noStrike" kern="1200" dirty="0">
                          <a:solidFill>
                            <a:srgbClr val="402F28"/>
                          </a:solidFill>
                          <a:effectLst/>
                          <a:latin typeface="Calibri" panose="020F0502020204030204" pitchFamily="34" charset="0"/>
                          <a:ea typeface="+mn-ea"/>
                          <a:cs typeface="+mn-cs"/>
                        </a:rPr>
                        <a:t> &amp; </a:t>
                      </a:r>
                      <a:r>
                        <a:rPr lang="es-CL" sz="1000" b="0" i="0" u="none" strike="noStrike" kern="1200" dirty="0" err="1">
                          <a:solidFill>
                            <a:srgbClr val="402F28"/>
                          </a:solidFill>
                          <a:effectLst/>
                          <a:latin typeface="Calibri" panose="020F0502020204030204" pitchFamily="34" charset="0"/>
                          <a:ea typeface="+mn-ea"/>
                          <a:cs typeface="+mn-cs"/>
                        </a:rPr>
                        <a:t>Metals</a:t>
                      </a:r>
                      <a:endParaRPr lang="es-CL" sz="1000" b="0" i="0" u="none" strike="noStrike" kern="1200" dirty="0">
                        <a:solidFill>
                          <a:srgbClr val="402F28"/>
                        </a:solidFill>
                        <a:effectLst/>
                        <a:latin typeface="Calibri" panose="020F0502020204030204" pitchFamily="34" charset="0"/>
                        <a:ea typeface="+mn-ea"/>
                        <a:cs typeface="+mn-cs"/>
                      </a:endParaRP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r" fontAlgn="ctr"/>
                      <a:r>
                        <a:rPr lang="es-CL" sz="1000" b="0" i="0" u="none" strike="noStrike" dirty="0">
                          <a:solidFill>
                            <a:srgbClr val="000000"/>
                          </a:solidFill>
                          <a:effectLst/>
                          <a:latin typeface="Calibri" panose="020F0502020204030204" pitchFamily="34" charset="0"/>
                        </a:rPr>
                        <a:t>        110 </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l" fontAlgn="ctr"/>
                      <a:r>
                        <a:rPr lang="es-ES_tradnl" sz="1000" b="0" i="0" u="none" strike="noStrike" dirty="0">
                          <a:solidFill>
                            <a:srgbClr val="000000"/>
                          </a:solidFill>
                          <a:effectLst/>
                          <a:latin typeface="Calibri" panose="020F0502020204030204" pitchFamily="34" charset="0"/>
                        </a:rPr>
                        <a:t> KTMF Cu</a:t>
                      </a:r>
                    </a:p>
                  </a:txBody>
                  <a:tcPr marL="88872" marR="0" marT="0" marB="0"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extLst>
                  <a:ext uri="{0D108BD9-81ED-4DB2-BD59-A6C34878D82A}">
                    <a16:rowId xmlns:a16="http://schemas.microsoft.com/office/drawing/2014/main" xmlns="" val="10006"/>
                  </a:ext>
                </a:extLst>
              </a:tr>
              <a:tr h="310193">
                <a:tc>
                  <a:txBody>
                    <a:bodyPr/>
                    <a:lstStyle/>
                    <a:p>
                      <a:pPr algn="r" rtl="0" fontAlgn="ctr"/>
                      <a:r>
                        <a:rPr lang="es-ES_tradnl" sz="1100" b="1" i="0" u="none" strike="noStrike" dirty="0">
                          <a:solidFill>
                            <a:srgbClr val="000000"/>
                          </a:solidFill>
                          <a:effectLst/>
                          <a:latin typeface="Calibri" panose="020F0502020204030204" pitchFamily="34" charset="0"/>
                        </a:rPr>
                        <a:t>Cerro Negro Norte</a:t>
                      </a:r>
                    </a:p>
                  </a:txBody>
                  <a:tcPr marL="0" marR="17774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0EAE8"/>
                      </a:solidFill>
                      <a:prstDash val="solid"/>
                      <a:round/>
                      <a:headEnd type="none" w="med" len="med"/>
                      <a:tailEnd type="none" w="med" len="med"/>
                    </a:lnT>
                    <a:lnB w="6350" cap="flat" cmpd="sng" algn="ctr">
                      <a:solidFill>
                        <a:srgbClr val="F0EAE8"/>
                      </a:solidFill>
                      <a:prstDash val="solid"/>
                      <a:round/>
                      <a:headEnd type="none" w="med" len="med"/>
                      <a:tailEnd type="none" w="med" len="med"/>
                    </a:lnB>
                    <a:solidFill>
                      <a:srgbClr val="DFD9CB"/>
                    </a:solidFill>
                  </a:tcPr>
                </a:tc>
                <a:tc>
                  <a:txBody>
                    <a:bodyPr/>
                    <a:lstStyle/>
                    <a:p>
                      <a:pPr algn="ctr" fontAlgn="ctr"/>
                      <a:r>
                        <a:rPr lang="es-ES_tradnl" sz="1100" b="0" i="0" u="none" strike="noStrike" dirty="0">
                          <a:solidFill>
                            <a:srgbClr val="000000"/>
                          </a:solidFill>
                          <a:effectLst/>
                          <a:latin typeface="Calibri" panose="020F0502020204030204" pitchFamily="34" charset="0"/>
                        </a:rPr>
                        <a:t>Fe</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endParaRPr lang="es-ES_tradnl" sz="1100" b="0" i="0" u="none" strike="noStrike" dirty="0">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endParaRPr lang="es-ES_tradnl" sz="1100" b="0" i="0" u="none" strike="noStrike" dirty="0">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endParaRPr lang="es-ES_tradnl" sz="1100" b="0" i="0" u="none" strike="noStrike" dirty="0">
                        <a:solidFill>
                          <a:srgbClr val="000000"/>
                        </a:solidFill>
                        <a:effectLst/>
                        <a:latin typeface="Calibri" panose="020F0502020204030204" pitchFamily="34" charset="0"/>
                      </a:endParaRPr>
                    </a:p>
                  </a:txBody>
                  <a:tcPr marL="0" marR="0" marT="0" marB="0" anchor="ctr">
                    <a:lnL>
                      <a:noFill/>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l" fontAlgn="ctr"/>
                      <a:r>
                        <a:rPr lang="it-IT" sz="1000" b="1" i="0" u="none" strike="noStrike" dirty="0">
                          <a:solidFill>
                            <a:srgbClr val="000000"/>
                          </a:solidFill>
                          <a:effectLst/>
                          <a:latin typeface="Calibri" panose="020F0502020204030204" pitchFamily="34" charset="0"/>
                        </a:rPr>
                        <a:t>Compañía Minera del Pacífico</a:t>
                      </a:r>
                    </a:p>
                  </a:txBody>
                  <a:tcPr marL="88872"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marL="0" algn="l" defTabSz="974293" rtl="0" eaLnBrk="1" fontAlgn="ctr" latinLnBrk="0" hangingPunct="1"/>
                      <a:r>
                        <a:rPr lang="es-CL" sz="1000" b="0" i="0" u="none" strike="noStrike" kern="1200" dirty="0">
                          <a:solidFill>
                            <a:srgbClr val="402F28"/>
                          </a:solidFill>
                          <a:effectLst/>
                          <a:latin typeface="Calibri" panose="020F0502020204030204" pitchFamily="34" charset="0"/>
                          <a:ea typeface="+mn-ea"/>
                          <a:cs typeface="+mn-cs"/>
                        </a:rPr>
                        <a:t>Compañía de Acero del Pacífico</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r" fontAlgn="ctr"/>
                      <a:r>
                        <a:rPr lang="es-MX" sz="1000" b="0" i="0" u="none" strike="noStrike" dirty="0">
                          <a:solidFill>
                            <a:srgbClr val="000000"/>
                          </a:solidFill>
                          <a:effectLst/>
                          <a:latin typeface="Calibri" panose="020F0502020204030204" pitchFamily="34" charset="0"/>
                        </a:rPr>
                        <a:t>7</a:t>
                      </a:r>
                      <a:r>
                        <a:rPr lang="es-CL" sz="1000" b="0" i="0" u="none" strike="noStrike" dirty="0">
                          <a:solidFill>
                            <a:srgbClr val="000000"/>
                          </a:solidFill>
                          <a:effectLst/>
                          <a:latin typeface="Calibri" panose="020F0502020204030204" pitchFamily="34" charset="0"/>
                        </a:rPr>
                        <a:t>.327</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l" fontAlgn="ctr"/>
                      <a:r>
                        <a:rPr lang="es-ES_tradnl" sz="1000" b="0" i="0" u="none" strike="noStrike" dirty="0">
                          <a:solidFill>
                            <a:srgbClr val="000000"/>
                          </a:solidFill>
                          <a:effectLst/>
                          <a:latin typeface="Calibri" panose="020F0502020204030204" pitchFamily="34" charset="0"/>
                        </a:rPr>
                        <a:t> KT Min. Fe</a:t>
                      </a:r>
                    </a:p>
                  </a:txBody>
                  <a:tcPr marL="88872" marR="0" marT="0" marB="0"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extLst>
                  <a:ext uri="{0D108BD9-81ED-4DB2-BD59-A6C34878D82A}">
                    <a16:rowId xmlns:a16="http://schemas.microsoft.com/office/drawing/2014/main" xmlns="" val="2265622526"/>
                  </a:ext>
                </a:extLst>
              </a:tr>
              <a:tr h="357759">
                <a:tc>
                  <a:txBody>
                    <a:bodyPr/>
                    <a:lstStyle/>
                    <a:p>
                      <a:pPr algn="r" rtl="0" fontAlgn="ctr"/>
                      <a:r>
                        <a:rPr lang="es-ES_tradnl" sz="1100" b="1" i="0" u="none" strike="noStrike" dirty="0">
                          <a:solidFill>
                            <a:srgbClr val="000000"/>
                          </a:solidFill>
                          <a:effectLst/>
                          <a:latin typeface="Calibri" panose="020F0502020204030204" pitchFamily="34" charset="0"/>
                        </a:rPr>
                        <a:t>Los Colorados</a:t>
                      </a:r>
                    </a:p>
                  </a:txBody>
                  <a:tcPr marL="0" marR="17774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0EAE8"/>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9CB"/>
                    </a:solidFill>
                  </a:tcPr>
                </a:tc>
                <a:tc>
                  <a:txBody>
                    <a:bodyPr/>
                    <a:lstStyle/>
                    <a:p>
                      <a:pPr algn="ctr" fontAlgn="ctr"/>
                      <a:r>
                        <a:rPr lang="es-ES_tradnl" sz="1100" b="0" i="0" u="none" strike="noStrike" dirty="0">
                          <a:solidFill>
                            <a:srgbClr val="000000"/>
                          </a:solidFill>
                          <a:effectLst/>
                          <a:latin typeface="Calibri" panose="020F0502020204030204" pitchFamily="34" charset="0"/>
                        </a:rPr>
                        <a:t>Fe</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8F5"/>
                    </a:solidFill>
                  </a:tcPr>
                </a:tc>
                <a:tc>
                  <a:txBody>
                    <a:bodyPr/>
                    <a:lstStyle/>
                    <a:p>
                      <a:pPr algn="ctr" fontAlgn="ctr"/>
                      <a:endParaRPr lang="es-ES_tradnl" sz="1100" b="0" i="0" u="none" strike="noStrike" dirty="0">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8F5"/>
                    </a:solidFill>
                  </a:tcPr>
                </a:tc>
                <a:tc>
                  <a:txBody>
                    <a:bodyPr/>
                    <a:lstStyle/>
                    <a:p>
                      <a:pPr algn="ctr" fontAlgn="ctr"/>
                      <a:endParaRPr lang="es-ES_tradnl" sz="1100" b="0" i="0" u="none" strike="noStrike" dirty="0">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8F5"/>
                    </a:solidFill>
                  </a:tcPr>
                </a:tc>
                <a:tc>
                  <a:txBody>
                    <a:bodyPr/>
                    <a:lstStyle/>
                    <a:p>
                      <a:pPr algn="ctr" fontAlgn="ctr"/>
                      <a:endParaRPr lang="es-ES_tradnl" sz="1100" b="0" i="0" u="none" strike="noStrike" dirty="0">
                        <a:solidFill>
                          <a:srgbClr val="000000"/>
                        </a:solidFill>
                        <a:effectLst/>
                        <a:latin typeface="Calibri" panose="020F0502020204030204" pitchFamily="34" charset="0"/>
                      </a:endParaRPr>
                    </a:p>
                  </a:txBody>
                  <a:tcPr marL="0" marR="0" marT="0" marB="0" anchor="ctr">
                    <a:lnL>
                      <a:noFill/>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8F5"/>
                    </a:solidFill>
                  </a:tcPr>
                </a:tc>
                <a:tc>
                  <a:txBody>
                    <a:bodyPr/>
                    <a:lstStyle/>
                    <a:p>
                      <a:pPr algn="l" fontAlgn="ctr"/>
                      <a:r>
                        <a:rPr lang="it-IT" sz="1000" b="1" i="0" u="none" strike="noStrike" dirty="0">
                          <a:solidFill>
                            <a:srgbClr val="000000"/>
                          </a:solidFill>
                          <a:effectLst/>
                          <a:latin typeface="Calibri" panose="020F0502020204030204" pitchFamily="34" charset="0"/>
                        </a:rPr>
                        <a:t>Compañía Minera del Pacífico</a:t>
                      </a:r>
                    </a:p>
                  </a:txBody>
                  <a:tcPr marL="88872"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8F5"/>
                    </a:solidFill>
                  </a:tcPr>
                </a:tc>
                <a:tc>
                  <a:txBody>
                    <a:bodyPr/>
                    <a:lstStyle/>
                    <a:p>
                      <a:pPr marL="0" marR="0" lvl="0" indent="0" algn="l" defTabSz="974293" rtl="0" eaLnBrk="1" fontAlgn="ctr" latinLnBrk="0" hangingPunct="1">
                        <a:lnSpc>
                          <a:spcPct val="100000"/>
                        </a:lnSpc>
                        <a:spcBef>
                          <a:spcPts val="0"/>
                        </a:spcBef>
                        <a:spcAft>
                          <a:spcPts val="0"/>
                        </a:spcAft>
                        <a:buClrTx/>
                        <a:buSzTx/>
                        <a:buFontTx/>
                        <a:buNone/>
                        <a:tabLst/>
                        <a:defRPr/>
                      </a:pPr>
                      <a:r>
                        <a:rPr lang="es-CL" sz="1000" b="0" i="0" u="none" strike="noStrike" kern="1200" dirty="0">
                          <a:solidFill>
                            <a:srgbClr val="402F28"/>
                          </a:solidFill>
                          <a:effectLst/>
                          <a:latin typeface="Calibri" panose="020F0502020204030204" pitchFamily="34" charset="0"/>
                          <a:ea typeface="+mn-ea"/>
                          <a:cs typeface="+mn-cs"/>
                        </a:rPr>
                        <a:t>Compañía de Acero del Pacífico</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8F5"/>
                    </a:solidFill>
                  </a:tcPr>
                </a:tc>
                <a:tc>
                  <a:txBody>
                    <a:bodyPr/>
                    <a:lstStyle/>
                    <a:p>
                      <a:pPr algn="r" fontAlgn="ctr"/>
                      <a:r>
                        <a:rPr lang="es-MX" sz="1000" b="0" i="0" u="none" strike="noStrike" dirty="0">
                          <a:solidFill>
                            <a:srgbClr val="000000"/>
                          </a:solidFill>
                          <a:effectLst/>
                          <a:latin typeface="Calibri" panose="020F0502020204030204" pitchFamily="34" charset="0"/>
                        </a:rPr>
                        <a:t>6</a:t>
                      </a:r>
                      <a:r>
                        <a:rPr lang="es-CL" sz="1000" b="0" i="0" u="none" strike="noStrike" dirty="0">
                          <a:solidFill>
                            <a:srgbClr val="000000"/>
                          </a:solidFill>
                          <a:effectLst/>
                          <a:latin typeface="Calibri" panose="020F0502020204030204" pitchFamily="34" charset="0"/>
                        </a:rPr>
                        <a:t>.009</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8F5"/>
                    </a:solidFill>
                  </a:tcPr>
                </a:tc>
                <a:tc>
                  <a:txBody>
                    <a:bodyPr/>
                    <a:lstStyle/>
                    <a:p>
                      <a:pPr algn="l" fontAlgn="ctr"/>
                      <a:r>
                        <a:rPr lang="es-ES_tradnl" sz="1000" b="0" i="0" u="none" strike="noStrike" dirty="0">
                          <a:solidFill>
                            <a:srgbClr val="000000"/>
                          </a:solidFill>
                          <a:effectLst/>
                          <a:latin typeface="Calibri" panose="020F0502020204030204" pitchFamily="34" charset="0"/>
                        </a:rPr>
                        <a:t>KT Min. Fe</a:t>
                      </a:r>
                    </a:p>
                  </a:txBody>
                  <a:tcPr marL="88872" marR="0" marT="0" marB="0"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8F5"/>
                    </a:solidFill>
                  </a:tcPr>
                </a:tc>
                <a:extLst>
                  <a:ext uri="{0D108BD9-81ED-4DB2-BD59-A6C34878D82A}">
                    <a16:rowId xmlns:a16="http://schemas.microsoft.com/office/drawing/2014/main" xmlns="" val="5502689"/>
                  </a:ext>
                </a:extLst>
              </a:tr>
            </a:tbl>
          </a:graphicData>
        </a:graphic>
      </p:graphicFrame>
      <p:graphicFrame>
        <p:nvGraphicFramePr>
          <p:cNvPr id="8" name="Tabla 7">
            <a:extLst>
              <a:ext uri="{FF2B5EF4-FFF2-40B4-BE49-F238E27FC236}">
                <a16:creationId xmlns:a16="http://schemas.microsoft.com/office/drawing/2014/main" xmlns="" id="{032E2BB5-2887-4FFE-9F6C-375AFC78C2F8}"/>
              </a:ext>
            </a:extLst>
          </p:cNvPr>
          <p:cNvGraphicFramePr>
            <a:graphicFrameLocks noGrp="1"/>
          </p:cNvGraphicFramePr>
          <p:nvPr>
            <p:extLst>
              <p:ext uri="{D42A27DB-BD31-4B8C-83A1-F6EECF244321}">
                <p14:modId xmlns:p14="http://schemas.microsoft.com/office/powerpoint/2010/main" val="3221842415"/>
              </p:ext>
            </p:extLst>
          </p:nvPr>
        </p:nvGraphicFramePr>
        <p:xfrm>
          <a:off x="350836" y="4318758"/>
          <a:ext cx="11117264" cy="1784904"/>
        </p:xfrm>
        <a:graphic>
          <a:graphicData uri="http://schemas.openxmlformats.org/drawingml/2006/table">
            <a:tbl>
              <a:tblPr/>
              <a:tblGrid>
                <a:gridCol w="2162777">
                  <a:extLst>
                    <a:ext uri="{9D8B030D-6E8A-4147-A177-3AD203B41FA5}">
                      <a16:colId xmlns:a16="http://schemas.microsoft.com/office/drawing/2014/main" xmlns="" val="20000"/>
                    </a:ext>
                  </a:extLst>
                </a:gridCol>
                <a:gridCol w="462404">
                  <a:extLst>
                    <a:ext uri="{9D8B030D-6E8A-4147-A177-3AD203B41FA5}">
                      <a16:colId xmlns:a16="http://schemas.microsoft.com/office/drawing/2014/main" xmlns="" val="20001"/>
                    </a:ext>
                  </a:extLst>
                </a:gridCol>
                <a:gridCol w="462404">
                  <a:extLst>
                    <a:ext uri="{9D8B030D-6E8A-4147-A177-3AD203B41FA5}">
                      <a16:colId xmlns:a16="http://schemas.microsoft.com/office/drawing/2014/main" xmlns="" val="20002"/>
                    </a:ext>
                  </a:extLst>
                </a:gridCol>
                <a:gridCol w="462404">
                  <a:extLst>
                    <a:ext uri="{9D8B030D-6E8A-4147-A177-3AD203B41FA5}">
                      <a16:colId xmlns:a16="http://schemas.microsoft.com/office/drawing/2014/main" xmlns="" val="20003"/>
                    </a:ext>
                  </a:extLst>
                </a:gridCol>
                <a:gridCol w="462404">
                  <a:extLst>
                    <a:ext uri="{9D8B030D-6E8A-4147-A177-3AD203B41FA5}">
                      <a16:colId xmlns:a16="http://schemas.microsoft.com/office/drawing/2014/main" xmlns="" val="20004"/>
                    </a:ext>
                  </a:extLst>
                </a:gridCol>
                <a:gridCol w="2652094">
                  <a:extLst>
                    <a:ext uri="{9D8B030D-6E8A-4147-A177-3AD203B41FA5}">
                      <a16:colId xmlns:a16="http://schemas.microsoft.com/office/drawing/2014/main" xmlns="" val="20005"/>
                    </a:ext>
                  </a:extLst>
                </a:gridCol>
                <a:gridCol w="2652094">
                  <a:extLst>
                    <a:ext uri="{9D8B030D-6E8A-4147-A177-3AD203B41FA5}">
                      <a16:colId xmlns:a16="http://schemas.microsoft.com/office/drawing/2014/main" xmlns="" val="20006"/>
                    </a:ext>
                  </a:extLst>
                </a:gridCol>
                <a:gridCol w="1017777">
                  <a:extLst>
                    <a:ext uri="{9D8B030D-6E8A-4147-A177-3AD203B41FA5}">
                      <a16:colId xmlns:a16="http://schemas.microsoft.com/office/drawing/2014/main" xmlns="" val="20007"/>
                    </a:ext>
                  </a:extLst>
                </a:gridCol>
                <a:gridCol w="782906">
                  <a:extLst>
                    <a:ext uri="{9D8B030D-6E8A-4147-A177-3AD203B41FA5}">
                      <a16:colId xmlns:a16="http://schemas.microsoft.com/office/drawing/2014/main" xmlns="" val="20008"/>
                    </a:ext>
                  </a:extLst>
                </a:gridCol>
              </a:tblGrid>
              <a:tr h="354786">
                <a:tc>
                  <a:txBody>
                    <a:bodyPr/>
                    <a:lstStyle/>
                    <a:p>
                      <a:pPr algn="l" fontAlgn="ctr"/>
                      <a:r>
                        <a:rPr lang="es-ES_tradnl" sz="1000" b="1" i="0" u="none" strike="noStrike" dirty="0">
                          <a:solidFill>
                            <a:srgbClr val="000000"/>
                          </a:solidFill>
                          <a:effectLst/>
                          <a:latin typeface="Arial Black" panose="020B0A04020102020204" pitchFamily="34" charset="0"/>
                        </a:rPr>
                        <a:t>REGIÓN DE </a:t>
                      </a:r>
                      <a:r>
                        <a:rPr lang="es-ES_tradnl" sz="1000" b="1" i="0" u="none" strike="noStrike" dirty="0">
                          <a:solidFill>
                            <a:schemeClr val="accent2">
                              <a:lumMod val="75000"/>
                            </a:schemeClr>
                          </a:solidFill>
                          <a:effectLst/>
                          <a:latin typeface="Arial Black" panose="020B0A04020102020204" pitchFamily="34" charset="0"/>
                        </a:rPr>
                        <a:t>COQUIMBO</a:t>
                      </a:r>
                    </a:p>
                  </a:txBody>
                  <a:tcPr marL="0" marR="88872"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tc>
                  <a:txBody>
                    <a:bodyPr/>
                    <a:lstStyle/>
                    <a:p>
                      <a:pPr algn="l" fontAlgn="ctr"/>
                      <a:r>
                        <a:rPr lang="es-ES_tradnl" sz="1000" b="1" i="0" u="none" strike="noStrike" dirty="0">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tc>
                  <a:txBody>
                    <a:bodyPr/>
                    <a:lstStyle/>
                    <a:p>
                      <a:pPr algn="l" fontAlgn="ctr"/>
                      <a:r>
                        <a:rPr lang="es-ES_tradnl" sz="1000" b="1" i="0" u="none" strike="noStrike" dirty="0">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tc>
                  <a:txBody>
                    <a:bodyPr/>
                    <a:lstStyle/>
                    <a:p>
                      <a:pPr algn="l" fontAlgn="ctr"/>
                      <a:r>
                        <a:rPr lang="es-ES_tradnl" sz="1000" b="1"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tc>
                  <a:txBody>
                    <a:bodyPr/>
                    <a:lstStyle/>
                    <a:p>
                      <a:pPr algn="l" fontAlgn="ctr"/>
                      <a:r>
                        <a:rPr lang="es-ES_tradnl" sz="1000" b="1" i="0" u="none" strike="noStrike" dirty="0">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tc>
                  <a:txBody>
                    <a:bodyPr/>
                    <a:lstStyle/>
                    <a:p>
                      <a:pPr algn="l" fontAlgn="ctr"/>
                      <a:r>
                        <a:rPr lang="es-ES_tradnl" sz="1000" b="1" i="0" u="none" strike="noStrike" dirty="0">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tc>
                  <a:txBody>
                    <a:bodyPr/>
                    <a:lstStyle/>
                    <a:p>
                      <a:pPr algn="l" fontAlgn="ctr"/>
                      <a:r>
                        <a:rPr lang="es-ES_tradnl" sz="1000" b="1" i="0" u="none" strike="noStrike" dirty="0">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tc>
                  <a:txBody>
                    <a:bodyPr/>
                    <a:lstStyle/>
                    <a:p>
                      <a:pPr algn="r" fontAlgn="ctr"/>
                      <a:r>
                        <a:rPr lang="es-ES_tradnl" sz="1000" b="1" i="0" u="none" strike="noStrike">
                          <a:solidFill>
                            <a:srgbClr val="000000"/>
                          </a:solidFill>
                          <a:effectLst/>
                          <a:latin typeface="Calibri" panose="020F0502020204030204" pitchFamily="34" charset="0"/>
                        </a:rPr>
                        <a:t> </a:t>
                      </a:r>
                    </a:p>
                  </a:txBody>
                  <a:tcPr marL="0" marR="88872"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tc>
                  <a:txBody>
                    <a:bodyPr/>
                    <a:lstStyle/>
                    <a:p>
                      <a:pPr algn="l" fontAlgn="ctr"/>
                      <a:r>
                        <a:rPr lang="es-ES_tradnl" sz="1000" b="1" i="0" u="none" strike="noStrike">
                          <a:solidFill>
                            <a:srgbClr val="000000"/>
                          </a:solidFill>
                          <a:effectLst/>
                          <a:latin typeface="Calibri" panose="020F0502020204030204" pitchFamily="34" charset="0"/>
                        </a:rPr>
                        <a:t> </a:t>
                      </a:r>
                    </a:p>
                  </a:txBody>
                  <a:tcPr marL="88872" marR="0"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extLst>
                  <a:ext uri="{0D108BD9-81ED-4DB2-BD59-A6C34878D82A}">
                    <a16:rowId xmlns:a16="http://schemas.microsoft.com/office/drawing/2014/main" xmlns="" val="10000"/>
                  </a:ext>
                </a:extLst>
              </a:tr>
              <a:tr h="354786">
                <a:tc>
                  <a:txBody>
                    <a:bodyPr/>
                    <a:lstStyle/>
                    <a:p>
                      <a:pPr algn="r" rtl="0" fontAlgn="ctr"/>
                      <a:r>
                        <a:rPr lang="es-ES_tradnl" sz="1200" b="1" i="0" u="none" strike="noStrike" dirty="0">
                          <a:solidFill>
                            <a:srgbClr val="FFFFFF"/>
                          </a:solidFill>
                          <a:effectLst/>
                          <a:latin typeface="Calibri" panose="020F0502020204030204" pitchFamily="34" charset="0"/>
                        </a:rPr>
                        <a:t>Operación</a:t>
                      </a:r>
                    </a:p>
                  </a:txBody>
                  <a:tcPr marL="0" marR="17774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0EAE8"/>
                      </a:solidFill>
                      <a:prstDash val="solid"/>
                      <a:round/>
                      <a:headEnd type="none" w="med" len="med"/>
                      <a:tailEnd type="none" w="med" len="med"/>
                    </a:lnB>
                    <a:solidFill>
                      <a:srgbClr val="9C7260"/>
                    </a:solidFill>
                  </a:tcPr>
                </a:tc>
                <a:tc gridSpan="4">
                  <a:txBody>
                    <a:bodyPr/>
                    <a:lstStyle/>
                    <a:p>
                      <a:pPr algn="ctr" fontAlgn="ctr"/>
                      <a:r>
                        <a:rPr lang="es-ES_tradnl" sz="1200" b="1" i="0" u="none" strike="noStrike" dirty="0">
                          <a:solidFill>
                            <a:srgbClr val="000000"/>
                          </a:solidFill>
                          <a:effectLst/>
                          <a:latin typeface="Calibri" panose="020F0502020204030204" pitchFamily="34" charset="0"/>
                        </a:rPr>
                        <a:t>Productos (1)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D7D7"/>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a:txBody>
                    <a:bodyPr/>
                    <a:lstStyle/>
                    <a:p>
                      <a:pPr algn="l" fontAlgn="ctr"/>
                      <a:r>
                        <a:rPr lang="es-ES_tradnl" sz="1200" b="1" i="0" u="none" strike="noStrike" dirty="0">
                          <a:solidFill>
                            <a:srgbClr val="000000"/>
                          </a:solidFill>
                          <a:effectLst/>
                          <a:latin typeface="Calibri" panose="020F0502020204030204" pitchFamily="34" charset="0"/>
                        </a:rPr>
                        <a:t>Compañía</a:t>
                      </a:r>
                    </a:p>
                  </a:txBody>
                  <a:tcPr marL="88872"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D7D7"/>
                    </a:solidFill>
                  </a:tcPr>
                </a:tc>
                <a:tc>
                  <a:txBody>
                    <a:bodyPr/>
                    <a:lstStyle/>
                    <a:p>
                      <a:pPr algn="ctr" fontAlgn="ctr"/>
                      <a:r>
                        <a:rPr lang="es-ES_tradnl" sz="1200" b="1" i="0" u="none" strike="noStrike">
                          <a:solidFill>
                            <a:srgbClr val="000000"/>
                          </a:solidFill>
                          <a:effectLst/>
                          <a:latin typeface="Calibri" panose="020F0502020204030204" pitchFamily="34" charset="0"/>
                        </a:rPr>
                        <a:t>Propiedad</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D7D7"/>
                    </a:solidFill>
                  </a:tcPr>
                </a:tc>
                <a:tc gridSpan="2">
                  <a:txBody>
                    <a:bodyPr/>
                    <a:lstStyle/>
                    <a:p>
                      <a:pPr algn="ctr" fontAlgn="ctr"/>
                      <a:r>
                        <a:rPr lang="es-ES_tradnl" sz="1200" b="1" i="0" u="none" strike="noStrike" dirty="0">
                          <a:solidFill>
                            <a:srgbClr val="000000"/>
                          </a:solidFill>
                          <a:effectLst/>
                          <a:latin typeface="Calibri" panose="020F0502020204030204" pitchFamily="34" charset="0"/>
                        </a:rPr>
                        <a:t> Producción</a:t>
                      </a:r>
                      <a:br>
                        <a:rPr lang="es-ES_tradnl" sz="1200" b="1" i="0" u="none" strike="noStrike" dirty="0">
                          <a:solidFill>
                            <a:srgbClr val="000000"/>
                          </a:solidFill>
                          <a:effectLst/>
                          <a:latin typeface="Calibri" panose="020F0502020204030204" pitchFamily="34" charset="0"/>
                        </a:rPr>
                      </a:br>
                      <a:r>
                        <a:rPr lang="es-ES_tradnl" sz="1200" b="1" i="0" u="none" strike="noStrike" dirty="0">
                          <a:solidFill>
                            <a:srgbClr val="000000"/>
                          </a:solidFill>
                          <a:effectLst/>
                          <a:latin typeface="Calibri" panose="020F0502020204030204" pitchFamily="34" charset="0"/>
                        </a:rPr>
                        <a:t>2021 </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D7D7"/>
                    </a:solidFill>
                  </a:tcPr>
                </a:tc>
                <a:tc hMerge="1">
                  <a:txBody>
                    <a:bodyPr/>
                    <a:lstStyle/>
                    <a:p>
                      <a:endParaRPr lang="es-ES_tradnl"/>
                    </a:p>
                  </a:txBody>
                  <a:tcPr/>
                </a:tc>
                <a:extLst>
                  <a:ext uri="{0D108BD9-81ED-4DB2-BD59-A6C34878D82A}">
                    <a16:rowId xmlns:a16="http://schemas.microsoft.com/office/drawing/2014/main" xmlns="" val="10001"/>
                  </a:ext>
                </a:extLst>
              </a:tr>
              <a:tr h="354786">
                <a:tc>
                  <a:txBody>
                    <a:bodyPr/>
                    <a:lstStyle/>
                    <a:p>
                      <a:pPr algn="r" rtl="0" fontAlgn="ctr"/>
                      <a:r>
                        <a:rPr lang="es-ES_tradnl" sz="1100" b="1" i="0" u="none" strike="noStrike">
                          <a:solidFill>
                            <a:srgbClr val="000000"/>
                          </a:solidFill>
                          <a:effectLst/>
                          <a:latin typeface="Calibri" panose="020F0502020204030204" pitchFamily="34" charset="0"/>
                        </a:rPr>
                        <a:t>Carmen de Andacollo</a:t>
                      </a:r>
                    </a:p>
                  </a:txBody>
                  <a:tcPr marL="0" marR="17774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0EAE8"/>
                      </a:solidFill>
                      <a:prstDash val="solid"/>
                      <a:round/>
                      <a:headEnd type="none" w="med" len="med"/>
                      <a:tailEnd type="none" w="med" len="med"/>
                    </a:lnT>
                    <a:lnB w="6350" cap="flat" cmpd="sng" algn="ctr">
                      <a:solidFill>
                        <a:srgbClr val="F0EAE8"/>
                      </a:solidFill>
                      <a:prstDash val="solid"/>
                      <a:round/>
                      <a:headEnd type="none" w="med" len="med"/>
                      <a:tailEnd type="none" w="med" len="med"/>
                    </a:lnB>
                    <a:solidFill>
                      <a:srgbClr val="DFD9CB"/>
                    </a:solidFill>
                  </a:tcPr>
                </a:tc>
                <a:tc>
                  <a:txBody>
                    <a:bodyPr/>
                    <a:lstStyle/>
                    <a:p>
                      <a:pPr algn="ctr" fontAlgn="ctr"/>
                      <a:r>
                        <a:rPr lang="es-ES_tradnl" sz="1100" b="0" i="0" u="none" strike="noStrike">
                          <a:solidFill>
                            <a:srgbClr val="000000"/>
                          </a:solidFill>
                          <a:effectLst/>
                          <a:latin typeface="Calibri" panose="020F0502020204030204" pitchFamily="34" charset="0"/>
                        </a:rPr>
                        <a:t>Cu</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r>
                        <a:rPr lang="es-ES_tradnl" sz="11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r>
                        <a:rPr lang="es-ES_tradnl" sz="11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r>
                        <a:rPr lang="es-ES_tradnl" sz="11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l" fontAlgn="ctr"/>
                      <a:r>
                        <a:rPr lang="es-ES_tradnl" sz="1000" b="1" i="0" u="none" strike="noStrike">
                          <a:solidFill>
                            <a:srgbClr val="000000"/>
                          </a:solidFill>
                          <a:effectLst/>
                          <a:latin typeface="Calibri" panose="020F0502020204030204" pitchFamily="34" charset="0"/>
                        </a:rPr>
                        <a:t>Cía. Minera Teck Carmen de Andacollo</a:t>
                      </a:r>
                    </a:p>
                  </a:txBody>
                  <a:tcPr marL="88872"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marL="0" algn="l" defTabSz="974293" rtl="0" eaLnBrk="1" fontAlgn="ctr" latinLnBrk="0" hangingPunct="1"/>
                      <a:r>
                        <a:rPr lang="es-MX" sz="1000" b="0" i="0" u="none" strike="noStrike" kern="1200" dirty="0">
                          <a:solidFill>
                            <a:srgbClr val="402F28"/>
                          </a:solidFill>
                          <a:effectLst/>
                          <a:latin typeface="Calibri" panose="020F0502020204030204" pitchFamily="34" charset="0"/>
                          <a:ea typeface="+mn-ea"/>
                          <a:cs typeface="+mn-cs"/>
                        </a:rPr>
                        <a:t>Teck (90%) y </a:t>
                      </a:r>
                      <a:r>
                        <a:rPr lang="es-MX" sz="1000" b="0" i="0" u="none" strike="noStrike" kern="1200" dirty="0" err="1">
                          <a:solidFill>
                            <a:srgbClr val="402F28"/>
                          </a:solidFill>
                          <a:effectLst/>
                          <a:latin typeface="Calibri" panose="020F0502020204030204" pitchFamily="34" charset="0"/>
                          <a:ea typeface="+mn-ea"/>
                          <a:cs typeface="+mn-cs"/>
                        </a:rPr>
                        <a:t>Enami</a:t>
                      </a:r>
                      <a:r>
                        <a:rPr lang="es-MX" sz="1000" b="0" i="0" u="none" strike="noStrike" kern="1200" dirty="0">
                          <a:solidFill>
                            <a:srgbClr val="402F28"/>
                          </a:solidFill>
                          <a:effectLst/>
                          <a:latin typeface="Calibri" panose="020F0502020204030204" pitchFamily="34" charset="0"/>
                          <a:ea typeface="+mn-ea"/>
                          <a:cs typeface="+mn-cs"/>
                        </a:rPr>
                        <a:t> (10%)</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r" fontAlgn="ctr"/>
                      <a:r>
                        <a:rPr lang="es-CL" sz="1000" b="0" i="0" u="none" strike="noStrike" dirty="0">
                          <a:solidFill>
                            <a:srgbClr val="000000"/>
                          </a:solidFill>
                          <a:effectLst/>
                          <a:latin typeface="Calibri" panose="020F0502020204030204" pitchFamily="34" charset="0"/>
                        </a:rPr>
                        <a:t>          45 </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l" fontAlgn="ctr"/>
                      <a:r>
                        <a:rPr lang="es-ES_tradnl" sz="1000" b="0" i="0" u="none" strike="noStrike">
                          <a:solidFill>
                            <a:srgbClr val="000000"/>
                          </a:solidFill>
                          <a:effectLst/>
                          <a:latin typeface="Calibri" panose="020F0502020204030204" pitchFamily="34" charset="0"/>
                        </a:rPr>
                        <a:t> KTMF Cu </a:t>
                      </a:r>
                    </a:p>
                  </a:txBody>
                  <a:tcPr marL="88872" marR="0" marT="0" marB="0"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extLst>
                  <a:ext uri="{0D108BD9-81ED-4DB2-BD59-A6C34878D82A}">
                    <a16:rowId xmlns:a16="http://schemas.microsoft.com/office/drawing/2014/main" xmlns="" val="10002"/>
                  </a:ext>
                </a:extLst>
              </a:tr>
              <a:tr h="354786">
                <a:tc>
                  <a:txBody>
                    <a:bodyPr/>
                    <a:lstStyle/>
                    <a:p>
                      <a:pPr algn="r" rtl="0" fontAlgn="ctr"/>
                      <a:r>
                        <a:rPr lang="es-ES_tradnl" sz="1100" b="1" i="0" u="none" strike="noStrike" dirty="0">
                          <a:solidFill>
                            <a:srgbClr val="000000"/>
                          </a:solidFill>
                          <a:effectLst/>
                          <a:latin typeface="Calibri" panose="020F0502020204030204" pitchFamily="34" charset="0"/>
                        </a:rPr>
                        <a:t>Los Pelambres</a:t>
                      </a:r>
                    </a:p>
                  </a:txBody>
                  <a:tcPr marL="0" marR="17774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0EAE8"/>
                      </a:solidFill>
                      <a:prstDash val="solid"/>
                      <a:round/>
                      <a:headEnd type="none" w="med" len="med"/>
                      <a:tailEnd type="none" w="med" len="med"/>
                    </a:lnT>
                    <a:lnB w="6350" cap="flat" cmpd="sng" algn="ctr">
                      <a:solidFill>
                        <a:srgbClr val="F0EAE8"/>
                      </a:solidFill>
                      <a:prstDash val="solid"/>
                      <a:round/>
                      <a:headEnd type="none" w="med" len="med"/>
                      <a:tailEnd type="none" w="med" len="med"/>
                    </a:lnB>
                    <a:solidFill>
                      <a:srgbClr val="DFD9CB"/>
                    </a:solidFill>
                  </a:tcPr>
                </a:tc>
                <a:tc>
                  <a:txBody>
                    <a:bodyPr/>
                    <a:lstStyle/>
                    <a:p>
                      <a:pPr algn="ctr" fontAlgn="ctr"/>
                      <a:r>
                        <a:rPr lang="es-ES_tradnl" sz="1100" b="0" i="0" u="none" strike="noStrike" dirty="0">
                          <a:solidFill>
                            <a:srgbClr val="000000"/>
                          </a:solidFill>
                          <a:effectLst/>
                          <a:latin typeface="Calibri" panose="020F0502020204030204" pitchFamily="34" charset="0"/>
                        </a:rPr>
                        <a:t>Cu</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r>
                        <a:rPr lang="es-ES_tradnl" sz="1100" b="0" i="0" u="none" strike="noStrike" dirty="0">
                          <a:solidFill>
                            <a:srgbClr val="000000"/>
                          </a:solidFill>
                          <a:effectLst/>
                          <a:latin typeface="Calibri" panose="020F0502020204030204" pitchFamily="34" charset="0"/>
                        </a:rPr>
                        <a:t>Mb</a:t>
                      </a: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r>
                        <a:rPr lang="es-ES_tradnl" sz="1100" b="0" i="0" u="none" strike="noStrike" dirty="0">
                          <a:solidFill>
                            <a:srgbClr val="000000"/>
                          </a:solidFill>
                          <a:effectLst/>
                          <a:latin typeface="Calibri" panose="020F0502020204030204" pitchFamily="34" charset="0"/>
                        </a:rPr>
                        <a:t>Au</a:t>
                      </a: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r>
                        <a:rPr lang="es-ES_tradnl" sz="1100" b="0" i="0" u="none" strike="noStrike" dirty="0">
                          <a:solidFill>
                            <a:srgbClr val="000000"/>
                          </a:solidFill>
                          <a:effectLst/>
                          <a:latin typeface="Calibri" panose="020F0502020204030204" pitchFamily="34" charset="0"/>
                        </a:rPr>
                        <a:t> </a:t>
                      </a:r>
                    </a:p>
                  </a:txBody>
                  <a:tcPr marL="0" marR="0" marT="0" marB="0" anchor="ctr">
                    <a:lnL>
                      <a:noFill/>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l" fontAlgn="ctr"/>
                      <a:r>
                        <a:rPr lang="es-ES_tradnl" sz="1000" b="1" i="0" u="none" strike="noStrike" dirty="0">
                          <a:solidFill>
                            <a:srgbClr val="000000"/>
                          </a:solidFill>
                          <a:effectLst/>
                          <a:latin typeface="Calibri" panose="020F0502020204030204" pitchFamily="34" charset="0"/>
                        </a:rPr>
                        <a:t>Minera Los Pelambres</a:t>
                      </a:r>
                    </a:p>
                  </a:txBody>
                  <a:tcPr marL="88872"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marL="0" algn="l" defTabSz="974293" rtl="0" eaLnBrk="1" fontAlgn="ctr" latinLnBrk="0" hangingPunct="1"/>
                      <a:r>
                        <a:rPr lang="es-CL" sz="1000" b="0" i="0" u="none" strike="noStrike" kern="1200" dirty="0">
                          <a:solidFill>
                            <a:srgbClr val="402F28"/>
                          </a:solidFill>
                          <a:effectLst/>
                          <a:latin typeface="Calibri" panose="020F0502020204030204" pitchFamily="34" charset="0"/>
                          <a:ea typeface="+mn-ea"/>
                          <a:cs typeface="+mn-cs"/>
                        </a:rPr>
                        <a:t>Antofagasta </a:t>
                      </a:r>
                      <a:r>
                        <a:rPr lang="es-CL" sz="1000" b="0" i="0" u="none" strike="noStrike" kern="1200" dirty="0" err="1">
                          <a:solidFill>
                            <a:srgbClr val="402F28"/>
                          </a:solidFill>
                          <a:effectLst/>
                          <a:latin typeface="Calibri" panose="020F0502020204030204" pitchFamily="34" charset="0"/>
                          <a:ea typeface="+mn-ea"/>
                          <a:cs typeface="+mn-cs"/>
                        </a:rPr>
                        <a:t>plc</a:t>
                      </a:r>
                      <a:r>
                        <a:rPr lang="es-CL" sz="1000" b="0" i="0" u="none" strike="noStrike" kern="1200" dirty="0">
                          <a:solidFill>
                            <a:srgbClr val="402F28"/>
                          </a:solidFill>
                          <a:effectLst/>
                          <a:latin typeface="Calibri" panose="020F0502020204030204" pitchFamily="34" charset="0"/>
                          <a:ea typeface="+mn-ea"/>
                          <a:cs typeface="+mn-cs"/>
                        </a:rPr>
                        <a:t> (60%), </a:t>
                      </a:r>
                      <a:r>
                        <a:rPr lang="es-CL" sz="1000" b="0" i="0" u="none" strike="noStrike" kern="1200" dirty="0" err="1">
                          <a:solidFill>
                            <a:srgbClr val="402F28"/>
                          </a:solidFill>
                          <a:effectLst/>
                          <a:latin typeface="Calibri" panose="020F0502020204030204" pitchFamily="34" charset="0"/>
                          <a:ea typeface="+mn-ea"/>
                          <a:cs typeface="+mn-cs"/>
                        </a:rPr>
                        <a:t>Nippon</a:t>
                      </a:r>
                      <a:r>
                        <a:rPr lang="es-CL" sz="1000" b="0" i="0" u="none" strike="noStrike" kern="1200" dirty="0">
                          <a:solidFill>
                            <a:srgbClr val="402F28"/>
                          </a:solidFill>
                          <a:effectLst/>
                          <a:latin typeface="Calibri" panose="020F0502020204030204" pitchFamily="34" charset="0"/>
                          <a:ea typeface="+mn-ea"/>
                          <a:cs typeface="+mn-cs"/>
                        </a:rPr>
                        <a:t> LP </a:t>
                      </a:r>
                      <a:r>
                        <a:rPr lang="es-CL" sz="1000" b="0" i="0" u="none" strike="noStrike" kern="1200" dirty="0" err="1">
                          <a:solidFill>
                            <a:srgbClr val="402F28"/>
                          </a:solidFill>
                          <a:effectLst/>
                          <a:latin typeface="Calibri" panose="020F0502020204030204" pitchFamily="34" charset="0"/>
                          <a:ea typeface="+mn-ea"/>
                          <a:cs typeface="+mn-cs"/>
                        </a:rPr>
                        <a:t>Resources</a:t>
                      </a:r>
                      <a:r>
                        <a:rPr lang="es-CL" sz="1000" b="0" i="0" u="none" strike="noStrike" kern="1200" dirty="0">
                          <a:solidFill>
                            <a:srgbClr val="402F28"/>
                          </a:solidFill>
                          <a:effectLst/>
                          <a:latin typeface="Calibri" panose="020F0502020204030204" pitchFamily="34" charset="0"/>
                          <a:ea typeface="+mn-ea"/>
                          <a:cs typeface="+mn-cs"/>
                        </a:rPr>
                        <a:t> BV (25%) y MM LP Holding (15%)</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r" fontAlgn="ctr"/>
                      <a:r>
                        <a:rPr lang="es-CL" sz="1000" b="0" i="0" u="none" strike="noStrike" dirty="0">
                          <a:solidFill>
                            <a:srgbClr val="000000"/>
                          </a:solidFill>
                          <a:effectLst/>
                          <a:latin typeface="Calibri" panose="020F0502020204030204" pitchFamily="34" charset="0"/>
                        </a:rPr>
                        <a:t>        336 </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tc>
                  <a:txBody>
                    <a:bodyPr/>
                    <a:lstStyle/>
                    <a:p>
                      <a:pPr algn="l" fontAlgn="ctr"/>
                      <a:r>
                        <a:rPr lang="es-ES_tradnl" sz="1000" b="0" i="0" u="none" strike="noStrike" dirty="0">
                          <a:solidFill>
                            <a:srgbClr val="000000"/>
                          </a:solidFill>
                          <a:effectLst/>
                          <a:latin typeface="Calibri" panose="020F0502020204030204" pitchFamily="34" charset="0"/>
                        </a:rPr>
                        <a:t> </a:t>
                      </a:r>
                      <a:r>
                        <a:rPr lang="es-ES_tradnl" sz="1000" b="0" i="0" u="none" strike="noStrike" dirty="0" err="1">
                          <a:solidFill>
                            <a:srgbClr val="000000"/>
                          </a:solidFill>
                          <a:effectLst/>
                          <a:latin typeface="Calibri" panose="020F0502020204030204" pitchFamily="34" charset="0"/>
                        </a:rPr>
                        <a:t>KTMF</a:t>
                      </a:r>
                      <a:r>
                        <a:rPr lang="es-ES_tradnl" sz="1000" b="0" i="0" u="none" strike="noStrike" dirty="0">
                          <a:solidFill>
                            <a:srgbClr val="000000"/>
                          </a:solidFill>
                          <a:effectLst/>
                          <a:latin typeface="Calibri" panose="020F0502020204030204" pitchFamily="34" charset="0"/>
                        </a:rPr>
                        <a:t> Cu </a:t>
                      </a:r>
                    </a:p>
                  </a:txBody>
                  <a:tcPr marL="88872" marR="0" marT="0" marB="0"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9F8F5"/>
                    </a:solidFill>
                  </a:tcPr>
                </a:tc>
                <a:extLst>
                  <a:ext uri="{0D108BD9-81ED-4DB2-BD59-A6C34878D82A}">
                    <a16:rowId xmlns:a16="http://schemas.microsoft.com/office/drawing/2014/main" xmlns="" val="10003"/>
                  </a:ext>
                </a:extLst>
              </a:tr>
              <a:tr h="354786">
                <a:tc>
                  <a:txBody>
                    <a:bodyPr/>
                    <a:lstStyle/>
                    <a:p>
                      <a:pPr algn="r" rtl="0" fontAlgn="ctr"/>
                      <a:r>
                        <a:rPr lang="es-ES_tradnl" sz="1100" b="1" i="0" u="none" strike="noStrike" dirty="0">
                          <a:solidFill>
                            <a:srgbClr val="000000"/>
                          </a:solidFill>
                          <a:effectLst/>
                          <a:latin typeface="Calibri" panose="020F0502020204030204" pitchFamily="34" charset="0"/>
                        </a:rPr>
                        <a:t>El Romeral</a:t>
                      </a:r>
                    </a:p>
                  </a:txBody>
                  <a:tcPr marL="0" marR="17774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0EAE8"/>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9CB"/>
                    </a:solidFill>
                  </a:tcPr>
                </a:tc>
                <a:tc>
                  <a:txBody>
                    <a:bodyPr/>
                    <a:lstStyle/>
                    <a:p>
                      <a:pPr algn="ctr" fontAlgn="ctr"/>
                      <a:r>
                        <a:rPr lang="es-ES_tradnl" sz="1100" b="0" i="0" u="none" strike="noStrike" dirty="0">
                          <a:solidFill>
                            <a:srgbClr val="000000"/>
                          </a:solidFill>
                          <a:effectLst/>
                          <a:latin typeface="Calibri" panose="020F0502020204030204" pitchFamily="34" charset="0"/>
                        </a:rPr>
                        <a:t>Fe</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8F5"/>
                    </a:solidFill>
                  </a:tcPr>
                </a:tc>
                <a:tc>
                  <a:txBody>
                    <a:bodyPr/>
                    <a:lstStyle/>
                    <a:p>
                      <a:pPr algn="ctr" fontAlgn="ctr"/>
                      <a:endParaRPr lang="es-ES_tradnl" sz="1100" b="0" i="0" u="none" strike="noStrike" dirty="0">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8F5"/>
                    </a:solidFill>
                  </a:tcPr>
                </a:tc>
                <a:tc>
                  <a:txBody>
                    <a:bodyPr/>
                    <a:lstStyle/>
                    <a:p>
                      <a:pPr algn="ctr" fontAlgn="ctr"/>
                      <a:endParaRPr lang="es-ES_tradnl" sz="1100" b="0" i="0" u="none" strike="noStrike" dirty="0">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8F5"/>
                    </a:solidFill>
                  </a:tcPr>
                </a:tc>
                <a:tc>
                  <a:txBody>
                    <a:bodyPr/>
                    <a:lstStyle/>
                    <a:p>
                      <a:pPr algn="ctr" fontAlgn="ctr"/>
                      <a:endParaRPr lang="es-ES_tradnl" sz="1100" b="0" i="0" u="none" strike="noStrike" dirty="0">
                        <a:solidFill>
                          <a:srgbClr val="000000"/>
                        </a:solidFill>
                        <a:effectLst/>
                        <a:latin typeface="Calibri" panose="020F0502020204030204" pitchFamily="34" charset="0"/>
                      </a:endParaRPr>
                    </a:p>
                  </a:txBody>
                  <a:tcPr marL="0" marR="0" marT="0" marB="0" anchor="ctr">
                    <a:lnL>
                      <a:noFill/>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8F5"/>
                    </a:solidFill>
                  </a:tcPr>
                </a:tc>
                <a:tc>
                  <a:txBody>
                    <a:bodyPr/>
                    <a:lstStyle/>
                    <a:p>
                      <a:pPr algn="l" fontAlgn="ctr"/>
                      <a:r>
                        <a:rPr lang="it-IT" sz="1000" b="1" i="0" u="none" strike="noStrike" dirty="0">
                          <a:solidFill>
                            <a:srgbClr val="000000"/>
                          </a:solidFill>
                          <a:effectLst/>
                          <a:latin typeface="Calibri" panose="020F0502020204030204" pitchFamily="34" charset="0"/>
                        </a:rPr>
                        <a:t>Compañía Minera del Pacífico</a:t>
                      </a:r>
                    </a:p>
                  </a:txBody>
                  <a:tcPr marL="88872"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8F5"/>
                    </a:solidFill>
                  </a:tcPr>
                </a:tc>
                <a:tc>
                  <a:txBody>
                    <a:bodyPr/>
                    <a:lstStyle/>
                    <a:p>
                      <a:pPr marL="0" marR="0" lvl="0" indent="0" algn="l" defTabSz="974293" rtl="0" eaLnBrk="1" fontAlgn="ctr" latinLnBrk="0" hangingPunct="1">
                        <a:lnSpc>
                          <a:spcPct val="100000"/>
                        </a:lnSpc>
                        <a:spcBef>
                          <a:spcPts val="0"/>
                        </a:spcBef>
                        <a:spcAft>
                          <a:spcPts val="0"/>
                        </a:spcAft>
                        <a:buClrTx/>
                        <a:buSzTx/>
                        <a:buFontTx/>
                        <a:buNone/>
                        <a:tabLst/>
                        <a:defRPr/>
                      </a:pPr>
                      <a:r>
                        <a:rPr lang="es-CL" sz="1000" b="0" i="0" u="none" strike="noStrike" kern="1200" dirty="0">
                          <a:solidFill>
                            <a:srgbClr val="402F28"/>
                          </a:solidFill>
                          <a:effectLst/>
                          <a:latin typeface="Calibri" panose="020F0502020204030204" pitchFamily="34" charset="0"/>
                          <a:ea typeface="+mn-ea"/>
                          <a:cs typeface="+mn-cs"/>
                        </a:rPr>
                        <a:t>Compañía de Acero del Pacífico</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8F5"/>
                    </a:solidFill>
                  </a:tcPr>
                </a:tc>
                <a:tc>
                  <a:txBody>
                    <a:bodyPr/>
                    <a:lstStyle/>
                    <a:p>
                      <a:pPr algn="r" fontAlgn="ctr"/>
                      <a:r>
                        <a:rPr lang="es-CL" sz="1000" b="0" i="0" u="none" strike="noStrike" dirty="0">
                          <a:solidFill>
                            <a:srgbClr val="000000"/>
                          </a:solidFill>
                          <a:effectLst/>
                          <a:latin typeface="Calibri" panose="020F0502020204030204" pitchFamily="34" charset="0"/>
                        </a:rPr>
                        <a:t>2.573</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8F5"/>
                    </a:solidFill>
                  </a:tcPr>
                </a:tc>
                <a:tc>
                  <a:txBody>
                    <a:bodyPr/>
                    <a:lstStyle/>
                    <a:p>
                      <a:pPr algn="l" fontAlgn="ctr"/>
                      <a:r>
                        <a:rPr lang="es-ES_tradnl" sz="1000" b="0" i="0" u="none" strike="noStrike" dirty="0">
                          <a:solidFill>
                            <a:srgbClr val="000000"/>
                          </a:solidFill>
                          <a:effectLst/>
                          <a:latin typeface="Calibri" panose="020F0502020204030204" pitchFamily="34" charset="0"/>
                        </a:rPr>
                        <a:t>KT Min. Fe</a:t>
                      </a:r>
                    </a:p>
                  </a:txBody>
                  <a:tcPr marL="88872" marR="0" marT="0" marB="0"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8F5"/>
                    </a:solidFill>
                  </a:tcPr>
                </a:tc>
                <a:extLst>
                  <a:ext uri="{0D108BD9-81ED-4DB2-BD59-A6C34878D82A}">
                    <a16:rowId xmlns:a16="http://schemas.microsoft.com/office/drawing/2014/main" xmlns="" val="3642674930"/>
                  </a:ext>
                </a:extLst>
              </a:tr>
            </a:tbl>
          </a:graphicData>
        </a:graphic>
      </p:graphicFrame>
      <p:sp>
        <p:nvSpPr>
          <p:cNvPr id="10" name="Marcador de texto 3">
            <a:extLst>
              <a:ext uri="{FF2B5EF4-FFF2-40B4-BE49-F238E27FC236}">
                <a16:creationId xmlns:a16="http://schemas.microsoft.com/office/drawing/2014/main" xmlns="" id="{D0272A3D-5728-476A-924E-3D6743D91587}"/>
              </a:ext>
            </a:extLst>
          </p:cNvPr>
          <p:cNvSpPr>
            <a:spLocks noGrp="1" noChangeArrowheads="1"/>
          </p:cNvSpPr>
          <p:nvPr>
            <p:ph type="body" sz="quarter" idx="11"/>
          </p:nvPr>
        </p:nvSpPr>
        <p:spPr bwMode="auto">
          <a:xfrm>
            <a:off x="476250" y="6408737"/>
            <a:ext cx="4503254" cy="79713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(1) Cu: Cobre; Au: Oro; Mo: Molibdeno; Fe: Hierro; F: fundición; R: refinería; KTMF: miles de toneladas métricas finas; oz: onzas; KT Min. Fe: miles de toneladas de mineral de hierro.</a:t>
            </a:r>
          </a:p>
          <a:p>
            <a:pPr eaLnBrk="1" hangingPunct="1">
              <a:spcBef>
                <a:spcPct val="0"/>
              </a:spcBef>
            </a:pPr>
            <a:endParaRPr lang="es-ES_tradnl" altLang="es-CL"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Marcador de número de diapositiva 1">
            <a:extLst>
              <a:ext uri="{FF2B5EF4-FFF2-40B4-BE49-F238E27FC236}">
                <a16:creationId xmlns:a16="http://schemas.microsoft.com/office/drawing/2014/main" xmlns="" id="{1BDAB2F0-47A1-4F91-962C-00E1D19DA1DA}"/>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6C840B2C-5E23-4F41-9DE3-AD6BE6D972F9}" type="slidenum">
              <a:rPr lang="es-ES_tradnl" altLang="es-CL" sz="1300">
                <a:solidFill>
                  <a:srgbClr val="85744B"/>
                </a:solidFill>
                <a:latin typeface="Arial Black" panose="020B0A04020102020204" pitchFamily="34" charset="0"/>
              </a:rPr>
              <a:pPr/>
              <a:t>38</a:t>
            </a:fld>
            <a:endParaRPr lang="es-ES_tradnl" altLang="es-CL" sz="1300">
              <a:solidFill>
                <a:srgbClr val="85744B"/>
              </a:solidFill>
              <a:latin typeface="Arial Black" panose="020B0A04020102020204" pitchFamily="34" charset="0"/>
            </a:endParaRPr>
          </a:p>
        </p:txBody>
      </p:sp>
      <p:sp>
        <p:nvSpPr>
          <p:cNvPr id="101380" name="Marcador de texto 20">
            <a:extLst>
              <a:ext uri="{FF2B5EF4-FFF2-40B4-BE49-F238E27FC236}">
                <a16:creationId xmlns:a16="http://schemas.microsoft.com/office/drawing/2014/main" xmlns="" id="{898ACC82-11DD-41CF-8F56-D2878F5FC2D1}"/>
              </a:ext>
            </a:extLst>
          </p:cNvPr>
          <p:cNvSpPr>
            <a:spLocks noGrp="1" noChangeArrowheads="1"/>
          </p:cNvSpPr>
          <p:nvPr>
            <p:ph type="body" sz="quarter" idx="12"/>
          </p:nvPr>
        </p:nvSpPr>
        <p:spPr bwMode="auto">
          <a:xfrm>
            <a:off x="5972175" y="6416675"/>
            <a:ext cx="3263900" cy="603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a:t>Consejo Minero a partir de información de Cochilco y empresas socias. </a:t>
            </a:r>
          </a:p>
          <a:p>
            <a:pPr eaLnBrk="1" hangingPunct="1">
              <a:spcBef>
                <a:spcPct val="0"/>
              </a:spcBef>
            </a:pPr>
            <a:endParaRPr lang="es-ES_tradnl" altLang="es-CL"/>
          </a:p>
        </p:txBody>
      </p:sp>
      <p:sp>
        <p:nvSpPr>
          <p:cNvPr id="101381" name="Rectángulo 9">
            <a:extLst>
              <a:ext uri="{FF2B5EF4-FFF2-40B4-BE49-F238E27FC236}">
                <a16:creationId xmlns:a16="http://schemas.microsoft.com/office/drawing/2014/main" xmlns="" id="{E4AB183E-9236-4BD4-9A78-1A70BE1FAE5C}"/>
              </a:ext>
            </a:extLst>
          </p:cNvPr>
          <p:cNvSpPr>
            <a:spLocks noChangeArrowheads="1"/>
          </p:cNvSpPr>
          <p:nvPr/>
        </p:nvSpPr>
        <p:spPr bwMode="auto">
          <a:xfrm>
            <a:off x="5949950" y="6364288"/>
            <a:ext cx="3327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s-ES_tradnl" altLang="es-CL" sz="1300">
              <a:solidFill>
                <a:srgbClr val="262626"/>
              </a:solidFill>
            </a:endParaRPr>
          </a:p>
        </p:txBody>
      </p:sp>
      <p:sp>
        <p:nvSpPr>
          <p:cNvPr id="101382" name="Marcador de texto 3">
            <a:extLst>
              <a:ext uri="{FF2B5EF4-FFF2-40B4-BE49-F238E27FC236}">
                <a16:creationId xmlns:a16="http://schemas.microsoft.com/office/drawing/2014/main" xmlns="" id="{F90F10C2-5C99-402D-9162-2F8DC3729423}"/>
              </a:ext>
            </a:extLst>
          </p:cNvPr>
          <p:cNvSpPr txBox="1">
            <a:spLocks noChangeArrowheads="1"/>
          </p:cNvSpPr>
          <p:nvPr/>
        </p:nvSpPr>
        <p:spPr bwMode="auto">
          <a:xfrm>
            <a:off x="274638" y="269875"/>
            <a:ext cx="9498012"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138">
              <a:defRPr>
                <a:solidFill>
                  <a:schemeClr val="tx1"/>
                </a:solidFill>
                <a:latin typeface="Calibri" panose="020F0502020204030204" pitchFamily="34" charset="0"/>
              </a:defRPr>
            </a:lvl1pPr>
            <a:lvl2pPr marL="730250" indent="-242888" defTabSz="973138">
              <a:defRPr>
                <a:solidFill>
                  <a:schemeClr val="tx1"/>
                </a:solidFill>
                <a:latin typeface="Calibri" panose="020F0502020204030204" pitchFamily="34" charset="0"/>
              </a:defRPr>
            </a:lvl2pPr>
            <a:lvl3pPr marL="1217613" indent="-242888" defTabSz="973138">
              <a:defRPr>
                <a:solidFill>
                  <a:schemeClr val="tx1"/>
                </a:solidFill>
                <a:latin typeface="Calibri" panose="020F0502020204030204" pitchFamily="34" charset="0"/>
              </a:defRPr>
            </a:lvl3pPr>
            <a:lvl4pPr marL="1704975" indent="-242888" defTabSz="973138">
              <a:defRPr>
                <a:solidFill>
                  <a:schemeClr val="tx1"/>
                </a:solidFill>
                <a:latin typeface="Calibri" panose="020F0502020204030204" pitchFamily="34" charset="0"/>
              </a:defRPr>
            </a:lvl4pPr>
            <a:lvl5pPr marL="2190750" indent="-242888" defTabSz="973138">
              <a:defRPr>
                <a:solidFill>
                  <a:schemeClr val="tx1"/>
                </a:solidFill>
                <a:latin typeface="Calibri" panose="020F0502020204030204" pitchFamily="34" charset="0"/>
              </a:defRPr>
            </a:lvl5pPr>
            <a:lvl6pPr marL="2647950" indent="-242888" defTabSz="973138" eaLnBrk="0" fontAlgn="base" hangingPunct="0">
              <a:spcBef>
                <a:spcPct val="0"/>
              </a:spcBef>
              <a:spcAft>
                <a:spcPct val="0"/>
              </a:spcAft>
              <a:defRPr>
                <a:solidFill>
                  <a:schemeClr val="tx1"/>
                </a:solidFill>
                <a:latin typeface="Calibri" panose="020F0502020204030204" pitchFamily="34" charset="0"/>
              </a:defRPr>
            </a:lvl6pPr>
            <a:lvl7pPr marL="3105150" indent="-242888" defTabSz="973138" eaLnBrk="0" fontAlgn="base" hangingPunct="0">
              <a:spcBef>
                <a:spcPct val="0"/>
              </a:spcBef>
              <a:spcAft>
                <a:spcPct val="0"/>
              </a:spcAft>
              <a:defRPr>
                <a:solidFill>
                  <a:schemeClr val="tx1"/>
                </a:solidFill>
                <a:latin typeface="Calibri" panose="020F0502020204030204" pitchFamily="34" charset="0"/>
              </a:defRPr>
            </a:lvl7pPr>
            <a:lvl8pPr marL="3562350" indent="-242888" defTabSz="973138" eaLnBrk="0" fontAlgn="base" hangingPunct="0">
              <a:spcBef>
                <a:spcPct val="0"/>
              </a:spcBef>
              <a:spcAft>
                <a:spcPct val="0"/>
              </a:spcAft>
              <a:defRPr>
                <a:solidFill>
                  <a:schemeClr val="tx1"/>
                </a:solidFill>
                <a:latin typeface="Calibri" panose="020F0502020204030204" pitchFamily="34" charset="0"/>
              </a:defRPr>
            </a:lvl8pPr>
            <a:lvl9pPr marL="4019550" indent="-242888" defTabSz="973138"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10000"/>
              </a:lnSpc>
              <a:buFont typeface="Arial" panose="020B0604020202020204" pitchFamily="34" charset="0"/>
              <a:buNone/>
            </a:pPr>
            <a:r>
              <a:rPr lang="es-ES_tradnl" altLang="es-CL" sz="2200">
                <a:latin typeface="Arial Black" panose="020B0A04020102020204" pitchFamily="34" charset="0"/>
              </a:rPr>
              <a:t>Operación de las empresas socias del Consejo Minero</a:t>
            </a:r>
          </a:p>
          <a:p>
            <a:pPr eaLnBrk="1" hangingPunct="1">
              <a:lnSpc>
                <a:spcPct val="110000"/>
              </a:lnSpc>
              <a:buFont typeface="Arial" panose="020B0604020202020204" pitchFamily="34" charset="0"/>
              <a:buNone/>
            </a:pPr>
            <a:r>
              <a:rPr lang="es-ES_tradnl" altLang="es-CL" b="1">
                <a:solidFill>
                  <a:srgbClr val="7C5B4C"/>
                </a:solidFill>
                <a:cs typeface="Arial" panose="020B0604020202020204" pitchFamily="34" charset="0"/>
              </a:rPr>
              <a:t>Regiones de Valparaíso, Metropolitana y O’Higgins</a:t>
            </a:r>
          </a:p>
        </p:txBody>
      </p:sp>
      <p:graphicFrame>
        <p:nvGraphicFramePr>
          <p:cNvPr id="3" name="Tabla 2">
            <a:extLst>
              <a:ext uri="{FF2B5EF4-FFF2-40B4-BE49-F238E27FC236}">
                <a16:creationId xmlns:a16="http://schemas.microsoft.com/office/drawing/2014/main" xmlns="" id="{066751B3-C225-447F-B05C-9C24851A2132}"/>
              </a:ext>
            </a:extLst>
          </p:cNvPr>
          <p:cNvGraphicFramePr>
            <a:graphicFrameLocks noGrp="1"/>
          </p:cNvGraphicFramePr>
          <p:nvPr>
            <p:extLst>
              <p:ext uri="{D42A27DB-BD31-4B8C-83A1-F6EECF244321}">
                <p14:modId xmlns:p14="http://schemas.microsoft.com/office/powerpoint/2010/main" val="137314482"/>
              </p:ext>
            </p:extLst>
          </p:nvPr>
        </p:nvGraphicFramePr>
        <p:xfrm>
          <a:off x="368300" y="1033463"/>
          <a:ext cx="11118850" cy="2381250"/>
        </p:xfrm>
        <a:graphic>
          <a:graphicData uri="http://schemas.openxmlformats.org/drawingml/2006/table">
            <a:tbl>
              <a:tblPr/>
              <a:tblGrid>
                <a:gridCol w="2163087">
                  <a:extLst>
                    <a:ext uri="{9D8B030D-6E8A-4147-A177-3AD203B41FA5}">
                      <a16:colId xmlns:a16="http://schemas.microsoft.com/office/drawing/2014/main" xmlns="" val="20000"/>
                    </a:ext>
                  </a:extLst>
                </a:gridCol>
                <a:gridCol w="462470">
                  <a:extLst>
                    <a:ext uri="{9D8B030D-6E8A-4147-A177-3AD203B41FA5}">
                      <a16:colId xmlns:a16="http://schemas.microsoft.com/office/drawing/2014/main" xmlns="" val="20001"/>
                    </a:ext>
                  </a:extLst>
                </a:gridCol>
                <a:gridCol w="462470">
                  <a:extLst>
                    <a:ext uri="{9D8B030D-6E8A-4147-A177-3AD203B41FA5}">
                      <a16:colId xmlns:a16="http://schemas.microsoft.com/office/drawing/2014/main" xmlns="" val="20002"/>
                    </a:ext>
                  </a:extLst>
                </a:gridCol>
                <a:gridCol w="462470">
                  <a:extLst>
                    <a:ext uri="{9D8B030D-6E8A-4147-A177-3AD203B41FA5}">
                      <a16:colId xmlns:a16="http://schemas.microsoft.com/office/drawing/2014/main" xmlns="" val="20003"/>
                    </a:ext>
                  </a:extLst>
                </a:gridCol>
                <a:gridCol w="462470">
                  <a:extLst>
                    <a:ext uri="{9D8B030D-6E8A-4147-A177-3AD203B41FA5}">
                      <a16:colId xmlns:a16="http://schemas.microsoft.com/office/drawing/2014/main" xmlns="" val="20004"/>
                    </a:ext>
                  </a:extLst>
                </a:gridCol>
                <a:gridCol w="2652472">
                  <a:extLst>
                    <a:ext uri="{9D8B030D-6E8A-4147-A177-3AD203B41FA5}">
                      <a16:colId xmlns:a16="http://schemas.microsoft.com/office/drawing/2014/main" xmlns="" val="20005"/>
                    </a:ext>
                  </a:extLst>
                </a:gridCol>
                <a:gridCol w="2652472">
                  <a:extLst>
                    <a:ext uri="{9D8B030D-6E8A-4147-A177-3AD203B41FA5}">
                      <a16:colId xmlns:a16="http://schemas.microsoft.com/office/drawing/2014/main" xmlns="" val="20006"/>
                    </a:ext>
                  </a:extLst>
                </a:gridCol>
                <a:gridCol w="1017922">
                  <a:extLst>
                    <a:ext uri="{9D8B030D-6E8A-4147-A177-3AD203B41FA5}">
                      <a16:colId xmlns:a16="http://schemas.microsoft.com/office/drawing/2014/main" xmlns="" val="20007"/>
                    </a:ext>
                  </a:extLst>
                </a:gridCol>
                <a:gridCol w="783017">
                  <a:extLst>
                    <a:ext uri="{9D8B030D-6E8A-4147-A177-3AD203B41FA5}">
                      <a16:colId xmlns:a16="http://schemas.microsoft.com/office/drawing/2014/main" xmlns="" val="20008"/>
                    </a:ext>
                  </a:extLst>
                </a:gridCol>
              </a:tblGrid>
              <a:tr h="396875">
                <a:tc>
                  <a:txBody>
                    <a:bodyPr/>
                    <a:lstStyle/>
                    <a:p>
                      <a:pPr algn="l" fontAlgn="ctr"/>
                      <a:r>
                        <a:rPr lang="es-ES_tradnl" sz="1000" b="1" i="0" u="none" strike="noStrike" dirty="0">
                          <a:solidFill>
                            <a:srgbClr val="000000"/>
                          </a:solidFill>
                          <a:effectLst/>
                          <a:latin typeface="Arial Black" panose="020B0A04020102020204" pitchFamily="34" charset="0"/>
                        </a:rPr>
                        <a:t>REGIÓN DE </a:t>
                      </a:r>
                      <a:r>
                        <a:rPr lang="es-ES_tradnl" sz="1000" b="1" i="0" u="none" strike="noStrike" dirty="0">
                          <a:solidFill>
                            <a:schemeClr val="accent2">
                              <a:lumMod val="75000"/>
                            </a:schemeClr>
                          </a:solidFill>
                          <a:effectLst/>
                          <a:latin typeface="Arial Black" panose="020B0A04020102020204" pitchFamily="34" charset="0"/>
                        </a:rPr>
                        <a:t>VALPARAÍSO</a:t>
                      </a:r>
                    </a:p>
                  </a:txBody>
                  <a:tcPr marL="0" marR="88872"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tc>
                  <a:txBody>
                    <a:bodyPr/>
                    <a:lstStyle/>
                    <a:p>
                      <a:pPr algn="l" fontAlgn="ctr"/>
                      <a:r>
                        <a:rPr lang="es-ES_tradnl" sz="1000" b="1" i="0" u="none" strike="noStrike" dirty="0">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tc>
                  <a:txBody>
                    <a:bodyPr/>
                    <a:lstStyle/>
                    <a:p>
                      <a:pPr algn="l" fontAlgn="ctr"/>
                      <a:r>
                        <a:rPr lang="es-ES_tradnl" sz="1000" b="1"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tc>
                  <a:txBody>
                    <a:bodyPr/>
                    <a:lstStyle/>
                    <a:p>
                      <a:pPr algn="l" fontAlgn="ctr"/>
                      <a:r>
                        <a:rPr lang="es-ES_tradnl" sz="1000" b="1" i="0" u="none" strike="noStrike" dirty="0">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tc>
                  <a:txBody>
                    <a:bodyPr/>
                    <a:lstStyle/>
                    <a:p>
                      <a:pPr algn="l" fontAlgn="ctr"/>
                      <a:r>
                        <a:rPr lang="es-ES_tradnl" sz="1000" b="1"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tc>
                  <a:txBody>
                    <a:bodyPr/>
                    <a:lstStyle/>
                    <a:p>
                      <a:pPr algn="l" fontAlgn="ctr"/>
                      <a:r>
                        <a:rPr lang="es-ES_tradnl" sz="1000" b="0" i="0" u="none" strike="noStrike">
                          <a:solidFill>
                            <a:srgbClr val="000000"/>
                          </a:solidFill>
                          <a:effectLst/>
                          <a:latin typeface="Calibri" panose="020F0502020204030204" pitchFamily="34" charset="0"/>
                        </a:rPr>
                        <a:t> </a:t>
                      </a:r>
                    </a:p>
                  </a:txBody>
                  <a:tcPr marL="177744" marR="0"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tc>
                  <a:txBody>
                    <a:bodyPr/>
                    <a:lstStyle/>
                    <a:p>
                      <a:pPr algn="l" fontAlgn="ctr"/>
                      <a:r>
                        <a:rPr lang="es-ES_tradnl" sz="1000" b="1"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tc>
                  <a:txBody>
                    <a:bodyPr/>
                    <a:lstStyle/>
                    <a:p>
                      <a:pPr algn="r" fontAlgn="ctr"/>
                      <a:r>
                        <a:rPr lang="es-ES_tradnl" sz="1000" b="1" i="0" u="none" strike="noStrike">
                          <a:solidFill>
                            <a:srgbClr val="000000"/>
                          </a:solidFill>
                          <a:effectLst/>
                          <a:latin typeface="Calibri" panose="020F0502020204030204" pitchFamily="34" charset="0"/>
                        </a:rPr>
                        <a:t> </a:t>
                      </a:r>
                    </a:p>
                  </a:txBody>
                  <a:tcPr marL="0" marR="88872"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tc>
                  <a:txBody>
                    <a:bodyPr/>
                    <a:lstStyle/>
                    <a:p>
                      <a:pPr algn="l" fontAlgn="ctr"/>
                      <a:r>
                        <a:rPr lang="es-ES_tradnl" sz="1000" b="1" i="0" u="none" strike="noStrike">
                          <a:solidFill>
                            <a:srgbClr val="000000"/>
                          </a:solidFill>
                          <a:effectLst/>
                          <a:latin typeface="Calibri" panose="020F0502020204030204" pitchFamily="34" charset="0"/>
                        </a:rPr>
                        <a:t> </a:t>
                      </a:r>
                    </a:p>
                  </a:txBody>
                  <a:tcPr marL="88872" marR="0"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extLst>
                  <a:ext uri="{0D108BD9-81ED-4DB2-BD59-A6C34878D82A}">
                    <a16:rowId xmlns:a16="http://schemas.microsoft.com/office/drawing/2014/main" xmlns="" val="10000"/>
                  </a:ext>
                </a:extLst>
              </a:tr>
              <a:tr h="396875">
                <a:tc>
                  <a:txBody>
                    <a:bodyPr/>
                    <a:lstStyle/>
                    <a:p>
                      <a:pPr algn="r" rtl="0" fontAlgn="ctr"/>
                      <a:r>
                        <a:rPr lang="es-ES_tradnl" sz="1200" b="1" i="0" u="none" strike="noStrike">
                          <a:solidFill>
                            <a:srgbClr val="FFFFFF"/>
                          </a:solidFill>
                          <a:effectLst/>
                          <a:latin typeface="Calibri" panose="020F0502020204030204" pitchFamily="34" charset="0"/>
                        </a:rPr>
                        <a:t>Operación</a:t>
                      </a:r>
                    </a:p>
                  </a:txBody>
                  <a:tcPr marL="0" marR="17774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C7260"/>
                    </a:solidFill>
                  </a:tcPr>
                </a:tc>
                <a:tc gridSpan="4">
                  <a:txBody>
                    <a:bodyPr/>
                    <a:lstStyle/>
                    <a:p>
                      <a:pPr algn="ctr" fontAlgn="ctr"/>
                      <a:r>
                        <a:rPr lang="es-ES_tradnl" sz="1200" b="1" i="0" u="none" strike="noStrike" dirty="0">
                          <a:solidFill>
                            <a:srgbClr val="000000"/>
                          </a:solidFill>
                          <a:effectLst/>
                          <a:latin typeface="Calibri" panose="020F0502020204030204" pitchFamily="34" charset="0"/>
                        </a:rPr>
                        <a:t>Productos (1)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D7D7"/>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a:txBody>
                    <a:bodyPr/>
                    <a:lstStyle/>
                    <a:p>
                      <a:pPr algn="l" fontAlgn="ctr"/>
                      <a:r>
                        <a:rPr lang="es-ES_tradnl" sz="1200" b="1" i="0" u="none" strike="noStrike">
                          <a:solidFill>
                            <a:srgbClr val="000000"/>
                          </a:solidFill>
                          <a:effectLst/>
                          <a:latin typeface="Calibri" panose="020F0502020204030204" pitchFamily="34" charset="0"/>
                        </a:rPr>
                        <a:t>Compañía</a:t>
                      </a:r>
                    </a:p>
                  </a:txBody>
                  <a:tcPr marL="88872"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D7D7"/>
                    </a:solidFill>
                  </a:tcPr>
                </a:tc>
                <a:tc>
                  <a:txBody>
                    <a:bodyPr/>
                    <a:lstStyle/>
                    <a:p>
                      <a:pPr algn="ctr" fontAlgn="ctr"/>
                      <a:r>
                        <a:rPr lang="es-ES_tradnl" sz="1200" b="1" i="0" u="none" strike="noStrike">
                          <a:solidFill>
                            <a:srgbClr val="000000"/>
                          </a:solidFill>
                          <a:effectLst/>
                          <a:latin typeface="Calibri" panose="020F0502020204030204" pitchFamily="34" charset="0"/>
                        </a:rPr>
                        <a:t>Propiedad</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D7D7"/>
                    </a:solidFill>
                  </a:tcPr>
                </a:tc>
                <a:tc gridSpan="2">
                  <a:txBody>
                    <a:bodyPr/>
                    <a:lstStyle/>
                    <a:p>
                      <a:pPr algn="ctr" fontAlgn="ctr"/>
                      <a:r>
                        <a:rPr lang="es-ES_tradnl" sz="1200" b="1" i="0" u="none" strike="noStrike" dirty="0">
                          <a:solidFill>
                            <a:srgbClr val="000000"/>
                          </a:solidFill>
                          <a:effectLst/>
                          <a:latin typeface="Calibri" panose="020F0502020204030204" pitchFamily="34" charset="0"/>
                        </a:rPr>
                        <a:t> Producción</a:t>
                      </a:r>
                      <a:br>
                        <a:rPr lang="es-ES_tradnl" sz="1200" b="1" i="0" u="none" strike="noStrike" dirty="0">
                          <a:solidFill>
                            <a:srgbClr val="000000"/>
                          </a:solidFill>
                          <a:effectLst/>
                          <a:latin typeface="Calibri" panose="020F0502020204030204" pitchFamily="34" charset="0"/>
                        </a:rPr>
                      </a:br>
                      <a:r>
                        <a:rPr lang="es-ES_tradnl" sz="1200" b="1" i="0" u="none" strike="noStrike" dirty="0">
                          <a:solidFill>
                            <a:srgbClr val="000000"/>
                          </a:solidFill>
                          <a:effectLst/>
                          <a:latin typeface="Calibri" panose="020F0502020204030204" pitchFamily="34" charset="0"/>
                        </a:rPr>
                        <a:t>2021 </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D7D7"/>
                    </a:solidFill>
                  </a:tcPr>
                </a:tc>
                <a:tc hMerge="1">
                  <a:txBody>
                    <a:bodyPr/>
                    <a:lstStyle/>
                    <a:p>
                      <a:endParaRPr lang="es-ES_tradnl"/>
                    </a:p>
                  </a:txBody>
                  <a:tcPr/>
                </a:tc>
                <a:extLst>
                  <a:ext uri="{0D108BD9-81ED-4DB2-BD59-A6C34878D82A}">
                    <a16:rowId xmlns:a16="http://schemas.microsoft.com/office/drawing/2014/main" xmlns="" val="10001"/>
                  </a:ext>
                </a:extLst>
              </a:tr>
              <a:tr h="396875">
                <a:tc>
                  <a:txBody>
                    <a:bodyPr/>
                    <a:lstStyle/>
                    <a:p>
                      <a:pPr algn="r" rtl="0" fontAlgn="ctr"/>
                      <a:r>
                        <a:rPr lang="es-ES_tradnl" sz="1100" b="1" i="0" u="none" strike="noStrike" dirty="0">
                          <a:solidFill>
                            <a:srgbClr val="000000"/>
                          </a:solidFill>
                          <a:effectLst/>
                          <a:latin typeface="Calibri" panose="020F0502020204030204" pitchFamily="34" charset="0"/>
                        </a:rPr>
                        <a:t>Ventanas</a:t>
                      </a:r>
                    </a:p>
                  </a:txBody>
                  <a:tcPr marL="0" marR="17774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DFD9CB"/>
                    </a:solidFill>
                  </a:tcPr>
                </a:tc>
                <a:tc>
                  <a:txBody>
                    <a:bodyPr/>
                    <a:lstStyle/>
                    <a:p>
                      <a:pPr algn="ctr" fontAlgn="ctr"/>
                      <a:r>
                        <a:rPr lang="es-ES_tradnl" sz="1100" b="0" i="0" u="none" strike="noStrike">
                          <a:solidFill>
                            <a:srgbClr val="000000"/>
                          </a:solidFill>
                          <a:effectLst/>
                          <a:latin typeface="Calibri" panose="020F0502020204030204" pitchFamily="34" charset="0"/>
                        </a:rPr>
                        <a:t>F</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9F8F5"/>
                    </a:solidFill>
                  </a:tcPr>
                </a:tc>
                <a:tc>
                  <a:txBody>
                    <a:bodyPr/>
                    <a:lstStyle/>
                    <a:p>
                      <a:pPr algn="ctr" fontAlgn="ctr"/>
                      <a:r>
                        <a:rPr lang="es-ES_tradnl" sz="1100" b="0" i="0" u="none" strike="noStrike">
                          <a:solidFill>
                            <a:srgbClr val="000000"/>
                          </a:solidFill>
                          <a:effectLst/>
                          <a:latin typeface="Calibri" panose="020F0502020204030204" pitchFamily="34" charset="0"/>
                        </a:rPr>
                        <a:t>R</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9F8F5"/>
                    </a:solidFill>
                  </a:tcPr>
                </a:tc>
                <a:tc>
                  <a:txBody>
                    <a:bodyPr/>
                    <a:lstStyle/>
                    <a:p>
                      <a:pPr algn="ctr" fontAlgn="ctr"/>
                      <a:r>
                        <a:rPr lang="es-ES_tradnl" sz="1100" b="0" i="0" u="none" strike="noStrike" dirty="0">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9F8F5"/>
                    </a:solidFill>
                  </a:tcPr>
                </a:tc>
                <a:tc>
                  <a:txBody>
                    <a:bodyPr/>
                    <a:lstStyle/>
                    <a:p>
                      <a:pPr algn="ctr" fontAlgn="ctr"/>
                      <a:r>
                        <a:rPr lang="es-ES_tradnl" sz="11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9F8F5"/>
                    </a:solidFill>
                  </a:tcPr>
                </a:tc>
                <a:tc>
                  <a:txBody>
                    <a:bodyPr/>
                    <a:lstStyle/>
                    <a:p>
                      <a:pPr algn="l" fontAlgn="ctr"/>
                      <a:r>
                        <a:rPr lang="es-ES_tradnl" sz="1000" b="1" i="0" u="none" strike="noStrike">
                          <a:solidFill>
                            <a:srgbClr val="000000"/>
                          </a:solidFill>
                          <a:effectLst/>
                          <a:latin typeface="Calibri" panose="020F0502020204030204" pitchFamily="34" charset="0"/>
                        </a:rPr>
                        <a:t>Codelco</a:t>
                      </a:r>
                    </a:p>
                  </a:txBody>
                  <a:tcPr marL="88872"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9F8F5"/>
                    </a:solidFill>
                  </a:tcPr>
                </a:tc>
                <a:tc>
                  <a:txBody>
                    <a:bodyPr/>
                    <a:lstStyle/>
                    <a:p>
                      <a:pPr marL="0" algn="l" defTabSz="974293" rtl="0" eaLnBrk="1" fontAlgn="ctr" latinLnBrk="0" hangingPunct="1"/>
                      <a:r>
                        <a:rPr lang="es-CL" sz="1000" b="0" i="0" u="none" strike="noStrike" kern="1200" dirty="0">
                          <a:solidFill>
                            <a:srgbClr val="402F28"/>
                          </a:solidFill>
                          <a:effectLst/>
                          <a:latin typeface="Calibri" panose="020F0502020204030204" pitchFamily="34" charset="0"/>
                          <a:ea typeface="+mn-ea"/>
                          <a:cs typeface="+mn-cs"/>
                        </a:rPr>
                        <a:t>Estado de Chile</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9F8F5"/>
                    </a:solidFill>
                  </a:tcPr>
                </a:tc>
                <a:tc>
                  <a:txBody>
                    <a:bodyPr/>
                    <a:lstStyle/>
                    <a:p>
                      <a:pPr algn="r" fontAlgn="ctr"/>
                      <a:r>
                        <a:rPr lang="es-CL" sz="1000" b="0" i="0" u="none" strike="noStrike" dirty="0">
                          <a:solidFill>
                            <a:srgbClr val="000000"/>
                          </a:solidFill>
                          <a:effectLst/>
                          <a:latin typeface="Calibri" panose="020F0502020204030204" pitchFamily="34" charset="0"/>
                        </a:rPr>
                        <a:t>s/l </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9F8F5"/>
                    </a:solidFill>
                  </a:tcPr>
                </a:tc>
                <a:tc>
                  <a:txBody>
                    <a:bodyPr/>
                    <a:lstStyle/>
                    <a:p>
                      <a:pPr algn="l" fontAlgn="ctr"/>
                      <a:r>
                        <a:rPr lang="es-ES_tradnl" sz="1000" b="0" i="0" u="none" strike="noStrike" dirty="0">
                          <a:solidFill>
                            <a:srgbClr val="000000"/>
                          </a:solidFill>
                          <a:effectLst/>
                          <a:latin typeface="Calibri" panose="020F0502020204030204" pitchFamily="34" charset="0"/>
                        </a:rPr>
                        <a:t> </a:t>
                      </a:r>
                    </a:p>
                  </a:txBody>
                  <a:tcPr marL="88872" marR="0" marT="0" marB="0"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9F8F5"/>
                    </a:solidFill>
                  </a:tcPr>
                </a:tc>
                <a:extLst>
                  <a:ext uri="{0D108BD9-81ED-4DB2-BD59-A6C34878D82A}">
                    <a16:rowId xmlns:a16="http://schemas.microsoft.com/office/drawing/2014/main" xmlns="" val="10002"/>
                  </a:ext>
                </a:extLst>
              </a:tr>
              <a:tr h="396875">
                <a:tc>
                  <a:txBody>
                    <a:bodyPr/>
                    <a:lstStyle/>
                    <a:p>
                      <a:pPr algn="r" rtl="0" fontAlgn="ctr"/>
                      <a:r>
                        <a:rPr lang="es-ES_tradnl" sz="1100" b="1" i="0" u="none" strike="noStrike">
                          <a:solidFill>
                            <a:srgbClr val="000000"/>
                          </a:solidFill>
                          <a:effectLst/>
                          <a:latin typeface="Calibri" panose="020F0502020204030204" pitchFamily="34" charset="0"/>
                        </a:rPr>
                        <a:t>El Soldado</a:t>
                      </a:r>
                    </a:p>
                  </a:txBody>
                  <a:tcPr marL="0" marR="17774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EAE6DE"/>
                    </a:solidFill>
                  </a:tcPr>
                </a:tc>
                <a:tc>
                  <a:txBody>
                    <a:bodyPr/>
                    <a:lstStyle/>
                    <a:p>
                      <a:pPr algn="ctr" fontAlgn="ctr"/>
                      <a:r>
                        <a:rPr lang="es-ES_tradnl" sz="1100" b="0" i="0" u="none" strike="noStrike">
                          <a:solidFill>
                            <a:srgbClr val="000000"/>
                          </a:solidFill>
                          <a:effectLst/>
                          <a:latin typeface="Calibri" panose="020F0502020204030204" pitchFamily="34" charset="0"/>
                        </a:rPr>
                        <a:t>Cu</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ctr"/>
                      <a:r>
                        <a:rPr lang="es-ES_tradnl"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ctr" fontAlgn="ctr"/>
                      <a:r>
                        <a:rPr lang="es-ES_tradnl"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ctr" fontAlgn="ctr"/>
                      <a:r>
                        <a:rPr lang="es-ES_tradnl" sz="11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D9D9D9"/>
                      </a:solidFill>
                      <a:prstDash val="solid"/>
                      <a:round/>
                      <a:headEnd type="none" w="med" len="med"/>
                      <a:tailEnd type="none" w="med" len="med"/>
                    </a:lnR>
                    <a:lnT>
                      <a:noFill/>
                    </a:lnT>
                    <a:lnB>
                      <a:noFill/>
                    </a:lnB>
                    <a:solidFill>
                      <a:srgbClr val="FFFFFF"/>
                    </a:solidFill>
                  </a:tcPr>
                </a:tc>
                <a:tc>
                  <a:txBody>
                    <a:bodyPr/>
                    <a:lstStyle/>
                    <a:p>
                      <a:pPr algn="l" fontAlgn="ctr"/>
                      <a:r>
                        <a:rPr lang="es-ES_tradnl" sz="1000" b="1" i="0" u="none" strike="noStrike">
                          <a:solidFill>
                            <a:srgbClr val="000000"/>
                          </a:solidFill>
                          <a:effectLst/>
                          <a:latin typeface="Calibri" panose="020F0502020204030204" pitchFamily="34" charset="0"/>
                        </a:rPr>
                        <a:t>Anglo American Sur</a:t>
                      </a:r>
                    </a:p>
                  </a:txBody>
                  <a:tcPr marL="88872"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a:noFill/>
                    </a:lnT>
                    <a:lnB>
                      <a:noFill/>
                    </a:lnB>
                    <a:solidFill>
                      <a:srgbClr val="FFFFFF"/>
                    </a:solidFill>
                  </a:tcPr>
                </a:tc>
                <a:tc>
                  <a:txBody>
                    <a:bodyPr/>
                    <a:lstStyle/>
                    <a:p>
                      <a:pPr marL="0" algn="l" defTabSz="974293" rtl="0" eaLnBrk="1" fontAlgn="ctr" latinLnBrk="0" hangingPunct="1"/>
                      <a:r>
                        <a:rPr lang="es-CL" sz="1000" b="0" i="0" u="none" strike="noStrike" kern="1200" dirty="0">
                          <a:solidFill>
                            <a:srgbClr val="402F28"/>
                          </a:solidFill>
                          <a:effectLst/>
                          <a:latin typeface="Calibri" panose="020F0502020204030204" pitchFamily="34" charset="0"/>
                          <a:ea typeface="+mn-ea"/>
                          <a:cs typeface="+mn-cs"/>
                        </a:rPr>
                        <a:t>Anglo American </a:t>
                      </a:r>
                      <a:r>
                        <a:rPr lang="es-CL" sz="1000" b="0" i="0" u="none" strike="noStrike" kern="1200" dirty="0" err="1">
                          <a:solidFill>
                            <a:srgbClr val="402F28"/>
                          </a:solidFill>
                          <a:effectLst/>
                          <a:latin typeface="Calibri" panose="020F0502020204030204" pitchFamily="34" charset="0"/>
                          <a:ea typeface="+mn-ea"/>
                          <a:cs typeface="+mn-cs"/>
                        </a:rPr>
                        <a:t>plc</a:t>
                      </a:r>
                      <a:r>
                        <a:rPr lang="es-CL" sz="1000" b="0" i="0" u="none" strike="noStrike" kern="1200" dirty="0">
                          <a:solidFill>
                            <a:srgbClr val="402F28"/>
                          </a:solidFill>
                          <a:effectLst/>
                          <a:latin typeface="Calibri" panose="020F0502020204030204" pitchFamily="34" charset="0"/>
                          <a:ea typeface="+mn-ea"/>
                          <a:cs typeface="+mn-cs"/>
                        </a:rPr>
                        <a:t> (50,1%), JV Codelco-Mitsui (29,5%) y Mitsubishi Corp. (20,4%).</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a:noFill/>
                    </a:lnT>
                    <a:lnB>
                      <a:noFill/>
                    </a:lnB>
                    <a:solidFill>
                      <a:srgbClr val="FFFFFF"/>
                    </a:solidFill>
                  </a:tcPr>
                </a:tc>
                <a:tc>
                  <a:txBody>
                    <a:bodyPr/>
                    <a:lstStyle/>
                    <a:p>
                      <a:pPr algn="r" fontAlgn="ctr"/>
                      <a:r>
                        <a:rPr lang="es-CL" sz="1000" b="0" i="0" u="none" strike="noStrike" dirty="0">
                          <a:solidFill>
                            <a:schemeClr val="tx1"/>
                          </a:solidFill>
                          <a:effectLst/>
                          <a:latin typeface="Calibri" panose="020F0502020204030204" pitchFamily="34" charset="0"/>
                        </a:rPr>
                        <a:t>         42 </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a:noFill/>
                    </a:lnT>
                    <a:lnB>
                      <a:noFill/>
                    </a:lnB>
                    <a:solidFill>
                      <a:srgbClr val="FFFFFF"/>
                    </a:solidFill>
                  </a:tcPr>
                </a:tc>
                <a:tc>
                  <a:txBody>
                    <a:bodyPr/>
                    <a:lstStyle/>
                    <a:p>
                      <a:pPr algn="l" fontAlgn="ctr"/>
                      <a:r>
                        <a:rPr lang="es-ES_tradnl" sz="1000" b="0" i="0" u="none" strike="noStrike" dirty="0">
                          <a:solidFill>
                            <a:srgbClr val="000000"/>
                          </a:solidFill>
                          <a:effectLst/>
                          <a:latin typeface="Calibri" panose="020F0502020204030204" pitchFamily="34" charset="0"/>
                        </a:rPr>
                        <a:t> </a:t>
                      </a:r>
                      <a:r>
                        <a:rPr lang="es-ES_tradnl" sz="1000" b="0" i="0" u="none" strike="noStrike" dirty="0" err="1">
                          <a:solidFill>
                            <a:srgbClr val="000000"/>
                          </a:solidFill>
                          <a:effectLst/>
                          <a:latin typeface="Calibri" panose="020F0502020204030204" pitchFamily="34" charset="0"/>
                        </a:rPr>
                        <a:t>KTMF</a:t>
                      </a:r>
                      <a:r>
                        <a:rPr lang="es-ES_tradnl" sz="1000" b="0" i="0" u="none" strike="noStrike" dirty="0">
                          <a:solidFill>
                            <a:srgbClr val="000000"/>
                          </a:solidFill>
                          <a:effectLst/>
                          <a:latin typeface="Calibri" panose="020F0502020204030204" pitchFamily="34" charset="0"/>
                        </a:rPr>
                        <a:t> Cu </a:t>
                      </a:r>
                    </a:p>
                  </a:txBody>
                  <a:tcPr marL="88872" marR="0" marT="0" marB="0"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xmlns="" val="10003"/>
                  </a:ext>
                </a:extLst>
              </a:tr>
              <a:tr h="396875">
                <a:tc>
                  <a:txBody>
                    <a:bodyPr/>
                    <a:lstStyle/>
                    <a:p>
                      <a:pPr algn="r" rtl="0" fontAlgn="ctr"/>
                      <a:r>
                        <a:rPr lang="es-ES_tradnl" sz="1100" b="1" i="0" u="none" strike="noStrike">
                          <a:solidFill>
                            <a:srgbClr val="000000"/>
                          </a:solidFill>
                          <a:effectLst/>
                          <a:latin typeface="Calibri" panose="020F0502020204030204" pitchFamily="34" charset="0"/>
                        </a:rPr>
                        <a:t>Chagres</a:t>
                      </a:r>
                    </a:p>
                  </a:txBody>
                  <a:tcPr marL="0" marR="17774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DFD9CB"/>
                    </a:solidFill>
                  </a:tcPr>
                </a:tc>
                <a:tc>
                  <a:txBody>
                    <a:bodyPr/>
                    <a:lstStyle/>
                    <a:p>
                      <a:pPr algn="ctr" fontAlgn="ctr"/>
                      <a:r>
                        <a:rPr lang="es-ES_tradnl" sz="1100" b="0" i="0" u="none" strike="noStrike">
                          <a:solidFill>
                            <a:srgbClr val="000000"/>
                          </a:solidFill>
                          <a:effectLst/>
                          <a:latin typeface="Calibri" panose="020F0502020204030204" pitchFamily="34" charset="0"/>
                        </a:rPr>
                        <a:t>F</a:t>
                      </a:r>
                    </a:p>
                  </a:txBody>
                  <a:tcPr marL="0" marR="0" marT="0" marB="0" anchor="ctr">
                    <a:lnL w="6350" cap="flat" cmpd="sng" algn="ctr">
                      <a:solidFill>
                        <a:srgbClr val="000000"/>
                      </a:solidFill>
                      <a:prstDash val="solid"/>
                      <a:round/>
                      <a:headEnd type="none" w="med" len="med"/>
                      <a:tailEnd type="none" w="med" len="med"/>
                    </a:lnL>
                    <a:lnR>
                      <a:noFill/>
                    </a:lnR>
                    <a:lnT>
                      <a:noFill/>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r>
                        <a:rPr lang="es-ES_tradnl"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r>
                        <a:rPr lang="es-ES_tradnl"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D9D9D9"/>
                      </a:solidFill>
                      <a:prstDash val="solid"/>
                      <a:round/>
                      <a:headEnd type="none" w="med" len="med"/>
                      <a:tailEnd type="none" w="med" len="med"/>
                    </a:lnB>
                    <a:solidFill>
                      <a:srgbClr val="F9F8F5"/>
                    </a:solidFill>
                  </a:tcPr>
                </a:tc>
                <a:tc>
                  <a:txBody>
                    <a:bodyPr/>
                    <a:lstStyle/>
                    <a:p>
                      <a:pPr algn="ctr" fontAlgn="ctr"/>
                      <a:r>
                        <a:rPr lang="es-ES_tradnl" sz="1100" b="0" i="0" u="none" strike="noStrike" dirty="0">
                          <a:solidFill>
                            <a:srgbClr val="000000"/>
                          </a:solidFill>
                          <a:effectLst/>
                          <a:latin typeface="Calibri" panose="020F0502020204030204" pitchFamily="34" charset="0"/>
                        </a:rPr>
                        <a:t> </a:t>
                      </a:r>
                    </a:p>
                  </a:txBody>
                  <a:tcPr marL="0" marR="0" marT="0" marB="0" anchor="ctr">
                    <a:lnL>
                      <a:noFill/>
                    </a:lnL>
                    <a:lnR w="6350" cap="flat" cmpd="sng" algn="ctr">
                      <a:solidFill>
                        <a:srgbClr val="D9D9D9"/>
                      </a:solidFill>
                      <a:prstDash val="solid"/>
                      <a:round/>
                      <a:headEnd type="none" w="med" len="med"/>
                      <a:tailEnd type="none" w="med" len="med"/>
                    </a:lnR>
                    <a:lnT>
                      <a:noFill/>
                    </a:lnT>
                    <a:lnB w="6350" cap="flat" cmpd="sng" algn="ctr">
                      <a:solidFill>
                        <a:srgbClr val="D9D9D9"/>
                      </a:solidFill>
                      <a:prstDash val="solid"/>
                      <a:round/>
                      <a:headEnd type="none" w="med" len="med"/>
                      <a:tailEnd type="none" w="med" len="med"/>
                    </a:lnB>
                    <a:solidFill>
                      <a:srgbClr val="F9F8F5"/>
                    </a:solidFill>
                  </a:tcPr>
                </a:tc>
                <a:tc>
                  <a:txBody>
                    <a:bodyPr/>
                    <a:lstStyle/>
                    <a:p>
                      <a:pPr algn="l" fontAlgn="ctr"/>
                      <a:r>
                        <a:rPr lang="es-ES_tradnl" sz="1000" b="1" i="0" u="none" strike="noStrike">
                          <a:solidFill>
                            <a:srgbClr val="000000"/>
                          </a:solidFill>
                          <a:effectLst/>
                          <a:latin typeface="Calibri" panose="020F0502020204030204" pitchFamily="34" charset="0"/>
                        </a:rPr>
                        <a:t>Anglo American Sur</a:t>
                      </a:r>
                    </a:p>
                  </a:txBody>
                  <a:tcPr marL="88872"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a:noFill/>
                    </a:lnT>
                    <a:lnB w="6350" cap="flat" cmpd="sng" algn="ctr">
                      <a:solidFill>
                        <a:srgbClr val="D9D9D9"/>
                      </a:solidFill>
                      <a:prstDash val="solid"/>
                      <a:round/>
                      <a:headEnd type="none" w="med" len="med"/>
                      <a:tailEnd type="none" w="med" len="med"/>
                    </a:lnB>
                    <a:solidFill>
                      <a:srgbClr val="F9F8F5"/>
                    </a:solidFill>
                  </a:tcPr>
                </a:tc>
                <a:tc>
                  <a:txBody>
                    <a:bodyPr/>
                    <a:lstStyle/>
                    <a:p>
                      <a:pPr marL="0" algn="l" defTabSz="974293" rtl="0" eaLnBrk="1" fontAlgn="ctr" latinLnBrk="0" hangingPunct="1"/>
                      <a:r>
                        <a:rPr lang="es-CL" sz="1000" b="0" i="0" u="none" strike="noStrike" kern="1200" dirty="0">
                          <a:solidFill>
                            <a:srgbClr val="402F28"/>
                          </a:solidFill>
                          <a:effectLst/>
                          <a:latin typeface="Calibri" panose="020F0502020204030204" pitchFamily="34" charset="0"/>
                          <a:ea typeface="+mn-ea"/>
                          <a:cs typeface="+mn-cs"/>
                        </a:rPr>
                        <a:t>Anglo American </a:t>
                      </a:r>
                      <a:r>
                        <a:rPr lang="es-CL" sz="1000" b="0" i="0" u="none" strike="noStrike" kern="1200" dirty="0" err="1">
                          <a:solidFill>
                            <a:srgbClr val="402F28"/>
                          </a:solidFill>
                          <a:effectLst/>
                          <a:latin typeface="Calibri" panose="020F0502020204030204" pitchFamily="34" charset="0"/>
                          <a:ea typeface="+mn-ea"/>
                          <a:cs typeface="+mn-cs"/>
                        </a:rPr>
                        <a:t>plc</a:t>
                      </a:r>
                      <a:r>
                        <a:rPr lang="es-CL" sz="1000" b="0" i="0" u="none" strike="noStrike" kern="1200" dirty="0">
                          <a:solidFill>
                            <a:srgbClr val="402F28"/>
                          </a:solidFill>
                          <a:effectLst/>
                          <a:latin typeface="Calibri" panose="020F0502020204030204" pitchFamily="34" charset="0"/>
                          <a:ea typeface="+mn-ea"/>
                          <a:cs typeface="+mn-cs"/>
                        </a:rPr>
                        <a:t> (50,1%), JV Codelco-Mitsui (29,5%) y Mitsubishi Corp. (20,4%).</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a:noFill/>
                    </a:lnT>
                    <a:lnB w="6350" cap="flat" cmpd="sng" algn="ctr">
                      <a:solidFill>
                        <a:srgbClr val="D9D9D9"/>
                      </a:solidFill>
                      <a:prstDash val="solid"/>
                      <a:round/>
                      <a:headEnd type="none" w="med" len="med"/>
                      <a:tailEnd type="none" w="med" len="med"/>
                    </a:lnB>
                    <a:solidFill>
                      <a:srgbClr val="F9F8F5"/>
                    </a:solidFill>
                  </a:tcPr>
                </a:tc>
                <a:tc>
                  <a:txBody>
                    <a:bodyPr/>
                    <a:lstStyle/>
                    <a:p>
                      <a:pPr algn="r" fontAlgn="ctr"/>
                      <a:r>
                        <a:rPr lang="es-MX" sz="1000" b="0" i="0" u="none" strike="noStrike" dirty="0">
                          <a:solidFill>
                            <a:srgbClr val="000000"/>
                          </a:solidFill>
                          <a:effectLst/>
                          <a:latin typeface="Calibri" panose="020F0502020204030204" pitchFamily="34" charset="0"/>
                        </a:rPr>
                        <a:t>105</a:t>
                      </a:r>
                      <a:endParaRPr lang="es-CL" sz="1000" b="0" i="0" u="none" strike="noStrike" dirty="0">
                        <a:solidFill>
                          <a:srgbClr val="000000"/>
                        </a:solidFill>
                        <a:effectLst/>
                        <a:latin typeface="Calibri" panose="020F0502020204030204" pitchFamily="34" charset="0"/>
                      </a:endParaRP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a:noFill/>
                    </a:lnT>
                    <a:lnB w="6350" cap="flat" cmpd="sng" algn="ctr">
                      <a:solidFill>
                        <a:srgbClr val="D9D9D9"/>
                      </a:solidFill>
                      <a:prstDash val="solid"/>
                      <a:round/>
                      <a:headEnd type="none" w="med" len="med"/>
                      <a:tailEnd type="none" w="med" len="med"/>
                    </a:lnB>
                    <a:solidFill>
                      <a:srgbClr val="F9F8F5"/>
                    </a:solidFill>
                  </a:tcPr>
                </a:tc>
                <a:tc>
                  <a:txBody>
                    <a:bodyPr/>
                    <a:lstStyle/>
                    <a:p>
                      <a:pPr algn="l" fontAlgn="ctr"/>
                      <a:r>
                        <a:rPr lang="es-ES_tradnl" sz="1000" b="0" i="0" u="none" strike="noStrike" dirty="0">
                          <a:solidFill>
                            <a:srgbClr val="000000"/>
                          </a:solidFill>
                          <a:effectLst/>
                          <a:latin typeface="Calibri" panose="020F0502020204030204" pitchFamily="34" charset="0"/>
                        </a:rPr>
                        <a:t>KTMF Cu</a:t>
                      </a:r>
                    </a:p>
                  </a:txBody>
                  <a:tcPr marL="88872" marR="0" marT="0" marB="0"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D9D9D9"/>
                      </a:solidFill>
                      <a:prstDash val="solid"/>
                      <a:round/>
                      <a:headEnd type="none" w="med" len="med"/>
                      <a:tailEnd type="none" w="med" len="med"/>
                    </a:lnB>
                    <a:solidFill>
                      <a:srgbClr val="F9F8F5"/>
                    </a:solidFill>
                  </a:tcPr>
                </a:tc>
                <a:extLst>
                  <a:ext uri="{0D108BD9-81ED-4DB2-BD59-A6C34878D82A}">
                    <a16:rowId xmlns:a16="http://schemas.microsoft.com/office/drawing/2014/main" xmlns="" val="10004"/>
                  </a:ext>
                </a:extLst>
              </a:tr>
              <a:tr h="396875">
                <a:tc>
                  <a:txBody>
                    <a:bodyPr/>
                    <a:lstStyle/>
                    <a:p>
                      <a:pPr algn="r" rtl="0" fontAlgn="ctr"/>
                      <a:r>
                        <a:rPr lang="es-ES_tradnl" sz="1100" b="1" i="0" u="none" strike="noStrike" dirty="0">
                          <a:solidFill>
                            <a:srgbClr val="000000"/>
                          </a:solidFill>
                          <a:effectLst/>
                          <a:latin typeface="Calibri" panose="020F0502020204030204" pitchFamily="34" charset="0"/>
                        </a:rPr>
                        <a:t>Andina</a:t>
                      </a:r>
                    </a:p>
                  </a:txBody>
                  <a:tcPr marL="0" marR="17774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6DE"/>
                    </a:solidFill>
                  </a:tcPr>
                </a:tc>
                <a:tc>
                  <a:txBody>
                    <a:bodyPr/>
                    <a:lstStyle/>
                    <a:p>
                      <a:pPr algn="ctr" fontAlgn="ctr"/>
                      <a:r>
                        <a:rPr lang="es-ES_tradnl" sz="1100" b="0" i="0" u="none" strike="noStrike">
                          <a:solidFill>
                            <a:srgbClr val="000000"/>
                          </a:solidFill>
                          <a:effectLst/>
                          <a:latin typeface="Calibri" panose="020F0502020204030204" pitchFamily="34" charset="0"/>
                        </a:rPr>
                        <a:t>Cu</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_tradnl" sz="1100" b="0" i="0" u="none" strike="noStrike">
                          <a:solidFill>
                            <a:srgbClr val="000000"/>
                          </a:solidFill>
                          <a:effectLst/>
                          <a:latin typeface="Calibri" panose="020F0502020204030204" pitchFamily="34" charset="0"/>
                        </a:rPr>
                        <a:t>Mb</a:t>
                      </a: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_tradnl" sz="11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_tradnl" sz="11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ES_tradnl" sz="1000" b="1" i="0" u="none" strike="noStrike">
                          <a:solidFill>
                            <a:srgbClr val="000000"/>
                          </a:solidFill>
                          <a:effectLst/>
                          <a:latin typeface="Calibri" panose="020F0502020204030204" pitchFamily="34" charset="0"/>
                        </a:rPr>
                        <a:t>Codelco</a:t>
                      </a:r>
                    </a:p>
                  </a:txBody>
                  <a:tcPr marL="88872"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l" defTabSz="974293" rtl="0" eaLnBrk="1" fontAlgn="ctr" latinLnBrk="0" hangingPunct="1"/>
                      <a:r>
                        <a:rPr lang="es-CL" sz="1000" b="0" i="0" u="none" strike="noStrike" kern="1200" dirty="0">
                          <a:solidFill>
                            <a:srgbClr val="402F28"/>
                          </a:solidFill>
                          <a:effectLst/>
                          <a:latin typeface="Calibri" panose="020F0502020204030204" pitchFamily="34" charset="0"/>
                          <a:ea typeface="+mn-ea"/>
                          <a:cs typeface="+mn-cs"/>
                        </a:rPr>
                        <a:t>Estado de Chile</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L" sz="1000" b="0" i="0" u="none" strike="noStrike" dirty="0">
                          <a:solidFill>
                            <a:srgbClr val="000000"/>
                          </a:solidFill>
                          <a:effectLst/>
                          <a:latin typeface="Calibri" panose="020F0502020204030204" pitchFamily="34" charset="0"/>
                        </a:rPr>
                        <a:t>        177 </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ES_tradnl" sz="1000" b="0" i="0" u="none" strike="noStrike" dirty="0">
                          <a:solidFill>
                            <a:srgbClr val="000000"/>
                          </a:solidFill>
                          <a:effectLst/>
                          <a:latin typeface="Calibri" panose="020F0502020204030204" pitchFamily="34" charset="0"/>
                        </a:rPr>
                        <a:t> KTMF Cu</a:t>
                      </a:r>
                    </a:p>
                  </a:txBody>
                  <a:tcPr marL="88872" marR="0" marT="0" marB="0"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5"/>
                  </a:ext>
                </a:extLst>
              </a:tr>
            </a:tbl>
          </a:graphicData>
        </a:graphic>
      </p:graphicFrame>
      <p:graphicFrame>
        <p:nvGraphicFramePr>
          <p:cNvPr id="6" name="Tabla 5">
            <a:extLst>
              <a:ext uri="{FF2B5EF4-FFF2-40B4-BE49-F238E27FC236}">
                <a16:creationId xmlns:a16="http://schemas.microsoft.com/office/drawing/2014/main" xmlns="" id="{6D84710C-3041-4889-91A3-567ACD6844DC}"/>
              </a:ext>
            </a:extLst>
          </p:cNvPr>
          <p:cNvGraphicFramePr>
            <a:graphicFrameLocks noGrp="1"/>
          </p:cNvGraphicFramePr>
          <p:nvPr>
            <p:extLst>
              <p:ext uri="{D42A27DB-BD31-4B8C-83A1-F6EECF244321}">
                <p14:modId xmlns:p14="http://schemas.microsoft.com/office/powerpoint/2010/main" val="3879975928"/>
              </p:ext>
            </p:extLst>
          </p:nvPr>
        </p:nvGraphicFramePr>
        <p:xfrm>
          <a:off x="368300" y="3514725"/>
          <a:ext cx="11118849" cy="1214439"/>
        </p:xfrm>
        <a:graphic>
          <a:graphicData uri="http://schemas.openxmlformats.org/drawingml/2006/table">
            <a:tbl>
              <a:tblPr/>
              <a:tblGrid>
                <a:gridCol w="2163086">
                  <a:extLst>
                    <a:ext uri="{9D8B030D-6E8A-4147-A177-3AD203B41FA5}">
                      <a16:colId xmlns:a16="http://schemas.microsoft.com/office/drawing/2014/main" xmlns="" val="20000"/>
                    </a:ext>
                  </a:extLst>
                </a:gridCol>
                <a:gridCol w="462470">
                  <a:extLst>
                    <a:ext uri="{9D8B030D-6E8A-4147-A177-3AD203B41FA5}">
                      <a16:colId xmlns:a16="http://schemas.microsoft.com/office/drawing/2014/main" xmlns="" val="20001"/>
                    </a:ext>
                  </a:extLst>
                </a:gridCol>
                <a:gridCol w="462470">
                  <a:extLst>
                    <a:ext uri="{9D8B030D-6E8A-4147-A177-3AD203B41FA5}">
                      <a16:colId xmlns:a16="http://schemas.microsoft.com/office/drawing/2014/main" xmlns="" val="20002"/>
                    </a:ext>
                  </a:extLst>
                </a:gridCol>
                <a:gridCol w="462470">
                  <a:extLst>
                    <a:ext uri="{9D8B030D-6E8A-4147-A177-3AD203B41FA5}">
                      <a16:colId xmlns:a16="http://schemas.microsoft.com/office/drawing/2014/main" xmlns="" val="20003"/>
                    </a:ext>
                  </a:extLst>
                </a:gridCol>
                <a:gridCol w="462470">
                  <a:extLst>
                    <a:ext uri="{9D8B030D-6E8A-4147-A177-3AD203B41FA5}">
                      <a16:colId xmlns:a16="http://schemas.microsoft.com/office/drawing/2014/main" xmlns="" val="20004"/>
                    </a:ext>
                  </a:extLst>
                </a:gridCol>
                <a:gridCol w="2652472">
                  <a:extLst>
                    <a:ext uri="{9D8B030D-6E8A-4147-A177-3AD203B41FA5}">
                      <a16:colId xmlns:a16="http://schemas.microsoft.com/office/drawing/2014/main" xmlns="" val="20005"/>
                    </a:ext>
                  </a:extLst>
                </a:gridCol>
                <a:gridCol w="2652472">
                  <a:extLst>
                    <a:ext uri="{9D8B030D-6E8A-4147-A177-3AD203B41FA5}">
                      <a16:colId xmlns:a16="http://schemas.microsoft.com/office/drawing/2014/main" xmlns="" val="20006"/>
                    </a:ext>
                  </a:extLst>
                </a:gridCol>
                <a:gridCol w="1017922">
                  <a:extLst>
                    <a:ext uri="{9D8B030D-6E8A-4147-A177-3AD203B41FA5}">
                      <a16:colId xmlns:a16="http://schemas.microsoft.com/office/drawing/2014/main" xmlns="" val="20007"/>
                    </a:ext>
                  </a:extLst>
                </a:gridCol>
                <a:gridCol w="783017">
                  <a:extLst>
                    <a:ext uri="{9D8B030D-6E8A-4147-A177-3AD203B41FA5}">
                      <a16:colId xmlns:a16="http://schemas.microsoft.com/office/drawing/2014/main" xmlns="" val="20008"/>
                    </a:ext>
                  </a:extLst>
                </a:gridCol>
              </a:tblGrid>
              <a:tr h="404813">
                <a:tc>
                  <a:txBody>
                    <a:bodyPr/>
                    <a:lstStyle/>
                    <a:p>
                      <a:pPr algn="l" fontAlgn="ctr"/>
                      <a:r>
                        <a:rPr lang="es-ES_tradnl" sz="1000" b="1" i="0" u="none" strike="noStrike" dirty="0">
                          <a:solidFill>
                            <a:srgbClr val="000000"/>
                          </a:solidFill>
                          <a:effectLst/>
                          <a:latin typeface="Arial Black" panose="020B0A04020102020204" pitchFamily="34" charset="0"/>
                        </a:rPr>
                        <a:t>REGIÓN </a:t>
                      </a:r>
                      <a:r>
                        <a:rPr lang="es-ES_tradnl" sz="1000" b="1" i="0" u="none" strike="noStrike" dirty="0">
                          <a:solidFill>
                            <a:schemeClr val="accent2">
                              <a:lumMod val="75000"/>
                            </a:schemeClr>
                          </a:solidFill>
                          <a:effectLst/>
                          <a:latin typeface="Arial Black" panose="020B0A04020102020204" pitchFamily="34" charset="0"/>
                        </a:rPr>
                        <a:t>METROPOLITANA</a:t>
                      </a:r>
                    </a:p>
                  </a:txBody>
                  <a:tcPr marL="0" marR="88872"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tc>
                  <a:txBody>
                    <a:bodyPr/>
                    <a:lstStyle/>
                    <a:p>
                      <a:pPr algn="l" fontAlgn="ctr"/>
                      <a:r>
                        <a:rPr lang="es-ES_tradnl" sz="1000" b="1" i="0" u="none" strike="noStrike" dirty="0">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tc>
                  <a:txBody>
                    <a:bodyPr/>
                    <a:lstStyle/>
                    <a:p>
                      <a:pPr algn="l" fontAlgn="ctr"/>
                      <a:r>
                        <a:rPr lang="es-ES_tradnl" sz="1000" b="1"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tc>
                  <a:txBody>
                    <a:bodyPr/>
                    <a:lstStyle/>
                    <a:p>
                      <a:pPr algn="l" fontAlgn="ctr"/>
                      <a:r>
                        <a:rPr lang="es-ES_tradnl" sz="1000" b="1"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tc>
                  <a:txBody>
                    <a:bodyPr/>
                    <a:lstStyle/>
                    <a:p>
                      <a:pPr algn="l" fontAlgn="ctr"/>
                      <a:r>
                        <a:rPr lang="es-ES_tradnl" sz="1000" b="1" i="0" u="none" strike="noStrike" dirty="0">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tc>
                  <a:txBody>
                    <a:bodyPr/>
                    <a:lstStyle/>
                    <a:p>
                      <a:pPr algn="l" fontAlgn="ctr"/>
                      <a:r>
                        <a:rPr lang="es-ES_tradnl" sz="1000" b="0" i="0" u="none" strike="noStrike">
                          <a:solidFill>
                            <a:srgbClr val="000000"/>
                          </a:solidFill>
                          <a:effectLst/>
                          <a:latin typeface="Calibri" panose="020F0502020204030204" pitchFamily="34" charset="0"/>
                        </a:rPr>
                        <a:t> </a:t>
                      </a:r>
                    </a:p>
                  </a:txBody>
                  <a:tcPr marL="177744" marR="0"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tc>
                  <a:txBody>
                    <a:bodyPr/>
                    <a:lstStyle/>
                    <a:p>
                      <a:pPr algn="l" fontAlgn="ctr"/>
                      <a:r>
                        <a:rPr lang="es-ES_tradnl" sz="1000" b="1"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tc>
                  <a:txBody>
                    <a:bodyPr/>
                    <a:lstStyle/>
                    <a:p>
                      <a:pPr algn="r" fontAlgn="ctr"/>
                      <a:r>
                        <a:rPr lang="es-ES_tradnl" sz="1000" b="1" i="0" u="none" strike="noStrike">
                          <a:solidFill>
                            <a:srgbClr val="000000"/>
                          </a:solidFill>
                          <a:effectLst/>
                          <a:latin typeface="Calibri" panose="020F0502020204030204" pitchFamily="34" charset="0"/>
                        </a:rPr>
                        <a:t> </a:t>
                      </a:r>
                    </a:p>
                  </a:txBody>
                  <a:tcPr marL="0" marR="88872"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tc>
                  <a:txBody>
                    <a:bodyPr/>
                    <a:lstStyle/>
                    <a:p>
                      <a:pPr algn="l" fontAlgn="ctr"/>
                      <a:r>
                        <a:rPr lang="es-ES_tradnl" sz="1000" b="1" i="0" u="none" strike="noStrike">
                          <a:solidFill>
                            <a:srgbClr val="000000"/>
                          </a:solidFill>
                          <a:effectLst/>
                          <a:latin typeface="Calibri" panose="020F0502020204030204" pitchFamily="34" charset="0"/>
                        </a:rPr>
                        <a:t> </a:t>
                      </a:r>
                    </a:p>
                  </a:txBody>
                  <a:tcPr marL="88872" marR="0"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extLst>
                  <a:ext uri="{0D108BD9-81ED-4DB2-BD59-A6C34878D82A}">
                    <a16:rowId xmlns:a16="http://schemas.microsoft.com/office/drawing/2014/main" xmlns="" val="10000"/>
                  </a:ext>
                </a:extLst>
              </a:tr>
              <a:tr h="404813">
                <a:tc>
                  <a:txBody>
                    <a:bodyPr/>
                    <a:lstStyle/>
                    <a:p>
                      <a:pPr algn="r" rtl="0" fontAlgn="ctr"/>
                      <a:r>
                        <a:rPr lang="es-ES_tradnl" sz="1200" b="1" i="0" u="none" strike="noStrike" dirty="0">
                          <a:solidFill>
                            <a:srgbClr val="FFFFFF"/>
                          </a:solidFill>
                          <a:effectLst/>
                          <a:latin typeface="Calibri" panose="020F0502020204030204" pitchFamily="34" charset="0"/>
                        </a:rPr>
                        <a:t>Operación</a:t>
                      </a:r>
                    </a:p>
                  </a:txBody>
                  <a:tcPr marL="0" marR="17774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C7260"/>
                    </a:solidFill>
                  </a:tcPr>
                </a:tc>
                <a:tc gridSpan="4">
                  <a:txBody>
                    <a:bodyPr/>
                    <a:lstStyle/>
                    <a:p>
                      <a:pPr algn="ctr" fontAlgn="ctr"/>
                      <a:r>
                        <a:rPr lang="es-ES_tradnl" sz="1200" b="1" i="0" u="none" strike="noStrike" dirty="0">
                          <a:solidFill>
                            <a:srgbClr val="000000"/>
                          </a:solidFill>
                          <a:effectLst/>
                          <a:latin typeface="Calibri" panose="020F0502020204030204" pitchFamily="34" charset="0"/>
                        </a:rPr>
                        <a:t>Productos (1)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D7D7"/>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a:txBody>
                    <a:bodyPr/>
                    <a:lstStyle/>
                    <a:p>
                      <a:pPr algn="l" fontAlgn="ctr"/>
                      <a:r>
                        <a:rPr lang="es-ES_tradnl" sz="1200" b="1" i="0" u="none" strike="noStrike">
                          <a:solidFill>
                            <a:srgbClr val="000000"/>
                          </a:solidFill>
                          <a:effectLst/>
                          <a:latin typeface="Calibri" panose="020F0502020204030204" pitchFamily="34" charset="0"/>
                        </a:rPr>
                        <a:t>Compañía</a:t>
                      </a:r>
                    </a:p>
                  </a:txBody>
                  <a:tcPr marL="88872"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D7D7"/>
                    </a:solidFill>
                  </a:tcPr>
                </a:tc>
                <a:tc>
                  <a:txBody>
                    <a:bodyPr/>
                    <a:lstStyle/>
                    <a:p>
                      <a:pPr algn="ctr" fontAlgn="ctr"/>
                      <a:r>
                        <a:rPr lang="es-ES_tradnl" sz="1200" b="1" i="0" u="none" strike="noStrike">
                          <a:solidFill>
                            <a:srgbClr val="000000"/>
                          </a:solidFill>
                          <a:effectLst/>
                          <a:latin typeface="Calibri" panose="020F0502020204030204" pitchFamily="34" charset="0"/>
                        </a:rPr>
                        <a:t>Propiedad</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D7D7"/>
                    </a:solidFill>
                  </a:tcPr>
                </a:tc>
                <a:tc gridSpan="2">
                  <a:txBody>
                    <a:bodyPr/>
                    <a:lstStyle/>
                    <a:p>
                      <a:pPr algn="ctr" fontAlgn="ctr"/>
                      <a:r>
                        <a:rPr lang="es-ES_tradnl" sz="1200" b="1" i="0" u="none" strike="noStrike" dirty="0">
                          <a:solidFill>
                            <a:srgbClr val="000000"/>
                          </a:solidFill>
                          <a:effectLst/>
                          <a:latin typeface="Calibri" panose="020F0502020204030204" pitchFamily="34" charset="0"/>
                        </a:rPr>
                        <a:t> Producción</a:t>
                      </a:r>
                      <a:br>
                        <a:rPr lang="es-ES_tradnl" sz="1200" b="1" i="0" u="none" strike="noStrike" dirty="0">
                          <a:solidFill>
                            <a:srgbClr val="000000"/>
                          </a:solidFill>
                          <a:effectLst/>
                          <a:latin typeface="Calibri" panose="020F0502020204030204" pitchFamily="34" charset="0"/>
                        </a:rPr>
                      </a:br>
                      <a:r>
                        <a:rPr lang="es-ES_tradnl" sz="1200" b="1" i="0" u="none" strike="noStrike" dirty="0">
                          <a:solidFill>
                            <a:srgbClr val="000000"/>
                          </a:solidFill>
                          <a:effectLst/>
                          <a:latin typeface="Calibri" panose="020F0502020204030204" pitchFamily="34" charset="0"/>
                        </a:rPr>
                        <a:t>2021</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D7D7"/>
                    </a:solidFill>
                  </a:tcPr>
                </a:tc>
                <a:tc hMerge="1">
                  <a:txBody>
                    <a:bodyPr/>
                    <a:lstStyle/>
                    <a:p>
                      <a:endParaRPr lang="es-ES_tradnl"/>
                    </a:p>
                  </a:txBody>
                  <a:tcPr/>
                </a:tc>
                <a:extLst>
                  <a:ext uri="{0D108BD9-81ED-4DB2-BD59-A6C34878D82A}">
                    <a16:rowId xmlns:a16="http://schemas.microsoft.com/office/drawing/2014/main" xmlns="" val="10001"/>
                  </a:ext>
                </a:extLst>
              </a:tr>
              <a:tr h="404813">
                <a:tc>
                  <a:txBody>
                    <a:bodyPr/>
                    <a:lstStyle/>
                    <a:p>
                      <a:pPr algn="r" rtl="0" fontAlgn="ctr"/>
                      <a:r>
                        <a:rPr lang="es-ES_tradnl" sz="1100" b="1" i="0" u="none" strike="noStrike">
                          <a:solidFill>
                            <a:srgbClr val="000000"/>
                          </a:solidFill>
                          <a:effectLst/>
                          <a:latin typeface="Calibri" panose="020F0502020204030204" pitchFamily="34" charset="0"/>
                        </a:rPr>
                        <a:t>Los Bronces</a:t>
                      </a:r>
                    </a:p>
                  </a:txBody>
                  <a:tcPr marL="0" marR="17774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9CB"/>
                    </a:solidFill>
                  </a:tcPr>
                </a:tc>
                <a:tc>
                  <a:txBody>
                    <a:bodyPr/>
                    <a:lstStyle/>
                    <a:p>
                      <a:pPr algn="ctr" fontAlgn="ctr"/>
                      <a:r>
                        <a:rPr lang="es-ES_tradnl" sz="1100" b="0" i="0" u="none" strike="noStrike">
                          <a:solidFill>
                            <a:srgbClr val="000000"/>
                          </a:solidFill>
                          <a:effectLst/>
                          <a:latin typeface="Calibri" panose="020F0502020204030204" pitchFamily="34" charset="0"/>
                        </a:rPr>
                        <a:t>Cu</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8F5"/>
                    </a:solidFill>
                  </a:tcPr>
                </a:tc>
                <a:tc>
                  <a:txBody>
                    <a:bodyPr/>
                    <a:lstStyle/>
                    <a:p>
                      <a:pPr algn="ctr" fontAlgn="ctr"/>
                      <a:r>
                        <a:rPr lang="es-ES_tradnl" sz="1100" b="0" i="0" u="none" strike="noStrike">
                          <a:solidFill>
                            <a:srgbClr val="000000"/>
                          </a:solidFill>
                          <a:effectLst/>
                          <a:latin typeface="Calibri" panose="020F0502020204030204" pitchFamily="34" charset="0"/>
                        </a:rPr>
                        <a:t>Mb</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8F5"/>
                    </a:solidFill>
                  </a:tcPr>
                </a:tc>
                <a:tc>
                  <a:txBody>
                    <a:bodyPr/>
                    <a:lstStyle/>
                    <a:p>
                      <a:pPr algn="ctr" fontAlgn="ctr"/>
                      <a:r>
                        <a:rPr lang="es-ES_tradnl" sz="11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8F5"/>
                    </a:solidFill>
                  </a:tcPr>
                </a:tc>
                <a:tc>
                  <a:txBody>
                    <a:bodyPr/>
                    <a:lstStyle/>
                    <a:p>
                      <a:pPr algn="ctr" fontAlgn="ctr"/>
                      <a:r>
                        <a:rPr lang="es-ES_tradnl" sz="11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8F5"/>
                    </a:solidFill>
                  </a:tcPr>
                </a:tc>
                <a:tc>
                  <a:txBody>
                    <a:bodyPr/>
                    <a:lstStyle/>
                    <a:p>
                      <a:pPr algn="l" fontAlgn="ctr"/>
                      <a:r>
                        <a:rPr lang="es-ES_tradnl" sz="1000" b="1" i="0" u="none" strike="noStrike">
                          <a:solidFill>
                            <a:srgbClr val="000000"/>
                          </a:solidFill>
                          <a:effectLst/>
                          <a:latin typeface="Calibri" panose="020F0502020204030204" pitchFamily="34" charset="0"/>
                        </a:rPr>
                        <a:t>Anglo American Sur</a:t>
                      </a:r>
                    </a:p>
                  </a:txBody>
                  <a:tcPr marL="88872"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8F5"/>
                    </a:solidFill>
                  </a:tcPr>
                </a:tc>
                <a:tc>
                  <a:txBody>
                    <a:bodyPr/>
                    <a:lstStyle/>
                    <a:p>
                      <a:pPr marL="0" algn="l" defTabSz="974293" rtl="0" eaLnBrk="1" fontAlgn="ctr" latinLnBrk="0" hangingPunct="1"/>
                      <a:r>
                        <a:rPr lang="es-CL" sz="1000" b="0" i="0" u="none" strike="noStrike" kern="1200" dirty="0">
                          <a:solidFill>
                            <a:srgbClr val="402F28"/>
                          </a:solidFill>
                          <a:effectLst/>
                          <a:latin typeface="Calibri" panose="020F0502020204030204" pitchFamily="34" charset="0"/>
                          <a:ea typeface="+mn-ea"/>
                          <a:cs typeface="+mn-cs"/>
                        </a:rPr>
                        <a:t>Anglo American </a:t>
                      </a:r>
                      <a:r>
                        <a:rPr lang="es-CL" sz="1000" b="0" i="0" u="none" strike="noStrike" kern="1200" dirty="0" err="1">
                          <a:solidFill>
                            <a:srgbClr val="402F28"/>
                          </a:solidFill>
                          <a:effectLst/>
                          <a:latin typeface="Calibri" panose="020F0502020204030204" pitchFamily="34" charset="0"/>
                          <a:ea typeface="+mn-ea"/>
                          <a:cs typeface="+mn-cs"/>
                        </a:rPr>
                        <a:t>plc</a:t>
                      </a:r>
                      <a:r>
                        <a:rPr lang="es-CL" sz="1000" b="0" i="0" u="none" strike="noStrike" kern="1200" dirty="0">
                          <a:solidFill>
                            <a:srgbClr val="402F28"/>
                          </a:solidFill>
                          <a:effectLst/>
                          <a:latin typeface="Calibri" panose="020F0502020204030204" pitchFamily="34" charset="0"/>
                          <a:ea typeface="+mn-ea"/>
                          <a:cs typeface="+mn-cs"/>
                        </a:rPr>
                        <a:t> (50,1%), JV Codelco-Mitsui (29,5%) y Mitsubishi Corp. (20,4%).</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8F5"/>
                    </a:solidFill>
                  </a:tcPr>
                </a:tc>
                <a:tc>
                  <a:txBody>
                    <a:bodyPr/>
                    <a:lstStyle/>
                    <a:p>
                      <a:pPr algn="r" fontAlgn="ctr"/>
                      <a:r>
                        <a:rPr lang="es-CL" sz="1000" b="0" i="0" u="none" strike="noStrike" dirty="0">
                          <a:solidFill>
                            <a:srgbClr val="000000"/>
                          </a:solidFill>
                          <a:effectLst/>
                          <a:latin typeface="Calibri" panose="020F0502020204030204" pitchFamily="34" charset="0"/>
                        </a:rPr>
                        <a:t>        370 </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8F5"/>
                    </a:solidFill>
                  </a:tcPr>
                </a:tc>
                <a:tc>
                  <a:txBody>
                    <a:bodyPr/>
                    <a:lstStyle/>
                    <a:p>
                      <a:pPr algn="l" fontAlgn="ctr"/>
                      <a:r>
                        <a:rPr lang="es-ES_tradnl" sz="1000" b="0" i="0" u="none" strike="noStrike" dirty="0">
                          <a:solidFill>
                            <a:srgbClr val="000000"/>
                          </a:solidFill>
                          <a:effectLst/>
                          <a:latin typeface="Calibri" panose="020F0502020204030204" pitchFamily="34" charset="0"/>
                        </a:rPr>
                        <a:t> KTMF Cu</a:t>
                      </a:r>
                    </a:p>
                  </a:txBody>
                  <a:tcPr marL="88872" marR="0" marT="0" marB="0"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8F5"/>
                    </a:solidFill>
                  </a:tcPr>
                </a:tc>
                <a:extLst>
                  <a:ext uri="{0D108BD9-81ED-4DB2-BD59-A6C34878D82A}">
                    <a16:rowId xmlns:a16="http://schemas.microsoft.com/office/drawing/2014/main" xmlns="" val="10002"/>
                  </a:ext>
                </a:extLst>
              </a:tr>
            </a:tbl>
          </a:graphicData>
        </a:graphic>
      </p:graphicFrame>
      <p:graphicFrame>
        <p:nvGraphicFramePr>
          <p:cNvPr id="11" name="Tabla 10">
            <a:extLst>
              <a:ext uri="{FF2B5EF4-FFF2-40B4-BE49-F238E27FC236}">
                <a16:creationId xmlns:a16="http://schemas.microsoft.com/office/drawing/2014/main" xmlns="" id="{BA8C6524-8725-4E9A-B730-1E6451839230}"/>
              </a:ext>
            </a:extLst>
          </p:cNvPr>
          <p:cNvGraphicFramePr>
            <a:graphicFrameLocks noGrp="1"/>
          </p:cNvGraphicFramePr>
          <p:nvPr>
            <p:extLst>
              <p:ext uri="{D42A27DB-BD31-4B8C-83A1-F6EECF244321}">
                <p14:modId xmlns:p14="http://schemas.microsoft.com/office/powerpoint/2010/main" val="263758713"/>
              </p:ext>
            </p:extLst>
          </p:nvPr>
        </p:nvGraphicFramePr>
        <p:xfrm>
          <a:off x="368300" y="4892675"/>
          <a:ext cx="11118849" cy="1214439"/>
        </p:xfrm>
        <a:graphic>
          <a:graphicData uri="http://schemas.openxmlformats.org/drawingml/2006/table">
            <a:tbl>
              <a:tblPr/>
              <a:tblGrid>
                <a:gridCol w="2163086">
                  <a:extLst>
                    <a:ext uri="{9D8B030D-6E8A-4147-A177-3AD203B41FA5}">
                      <a16:colId xmlns:a16="http://schemas.microsoft.com/office/drawing/2014/main" xmlns="" val="20000"/>
                    </a:ext>
                  </a:extLst>
                </a:gridCol>
                <a:gridCol w="462470">
                  <a:extLst>
                    <a:ext uri="{9D8B030D-6E8A-4147-A177-3AD203B41FA5}">
                      <a16:colId xmlns:a16="http://schemas.microsoft.com/office/drawing/2014/main" xmlns="" val="20001"/>
                    </a:ext>
                  </a:extLst>
                </a:gridCol>
                <a:gridCol w="462470">
                  <a:extLst>
                    <a:ext uri="{9D8B030D-6E8A-4147-A177-3AD203B41FA5}">
                      <a16:colId xmlns:a16="http://schemas.microsoft.com/office/drawing/2014/main" xmlns="" val="20002"/>
                    </a:ext>
                  </a:extLst>
                </a:gridCol>
                <a:gridCol w="462470">
                  <a:extLst>
                    <a:ext uri="{9D8B030D-6E8A-4147-A177-3AD203B41FA5}">
                      <a16:colId xmlns:a16="http://schemas.microsoft.com/office/drawing/2014/main" xmlns="" val="20003"/>
                    </a:ext>
                  </a:extLst>
                </a:gridCol>
                <a:gridCol w="462470">
                  <a:extLst>
                    <a:ext uri="{9D8B030D-6E8A-4147-A177-3AD203B41FA5}">
                      <a16:colId xmlns:a16="http://schemas.microsoft.com/office/drawing/2014/main" xmlns="" val="20004"/>
                    </a:ext>
                  </a:extLst>
                </a:gridCol>
                <a:gridCol w="2652472">
                  <a:extLst>
                    <a:ext uri="{9D8B030D-6E8A-4147-A177-3AD203B41FA5}">
                      <a16:colId xmlns:a16="http://schemas.microsoft.com/office/drawing/2014/main" xmlns="" val="20005"/>
                    </a:ext>
                  </a:extLst>
                </a:gridCol>
                <a:gridCol w="2652472">
                  <a:extLst>
                    <a:ext uri="{9D8B030D-6E8A-4147-A177-3AD203B41FA5}">
                      <a16:colId xmlns:a16="http://schemas.microsoft.com/office/drawing/2014/main" xmlns="" val="20006"/>
                    </a:ext>
                  </a:extLst>
                </a:gridCol>
                <a:gridCol w="1017922">
                  <a:extLst>
                    <a:ext uri="{9D8B030D-6E8A-4147-A177-3AD203B41FA5}">
                      <a16:colId xmlns:a16="http://schemas.microsoft.com/office/drawing/2014/main" xmlns="" val="20007"/>
                    </a:ext>
                  </a:extLst>
                </a:gridCol>
                <a:gridCol w="783017">
                  <a:extLst>
                    <a:ext uri="{9D8B030D-6E8A-4147-A177-3AD203B41FA5}">
                      <a16:colId xmlns:a16="http://schemas.microsoft.com/office/drawing/2014/main" xmlns="" val="20008"/>
                    </a:ext>
                  </a:extLst>
                </a:gridCol>
              </a:tblGrid>
              <a:tr h="404813">
                <a:tc>
                  <a:txBody>
                    <a:bodyPr/>
                    <a:lstStyle/>
                    <a:p>
                      <a:pPr algn="l" fontAlgn="ctr"/>
                      <a:r>
                        <a:rPr lang="es-ES_tradnl" sz="1000" b="1" i="0" u="none" strike="noStrike" dirty="0">
                          <a:solidFill>
                            <a:srgbClr val="000000"/>
                          </a:solidFill>
                          <a:effectLst/>
                          <a:latin typeface="Arial Black" panose="020B0A04020102020204" pitchFamily="34" charset="0"/>
                        </a:rPr>
                        <a:t>REGIÓN DE </a:t>
                      </a:r>
                      <a:r>
                        <a:rPr lang="es-ES_tradnl" sz="1000" b="1" i="0" u="none" strike="noStrike" dirty="0">
                          <a:solidFill>
                            <a:schemeClr val="accent2">
                              <a:lumMod val="75000"/>
                            </a:schemeClr>
                          </a:solidFill>
                          <a:effectLst/>
                          <a:latin typeface="Arial Black" panose="020B0A04020102020204" pitchFamily="34" charset="0"/>
                        </a:rPr>
                        <a:t>O'HIGGINS</a:t>
                      </a:r>
                    </a:p>
                  </a:txBody>
                  <a:tcPr marL="0" marR="88872"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tc>
                  <a:txBody>
                    <a:bodyPr/>
                    <a:lstStyle/>
                    <a:p>
                      <a:pPr algn="l" fontAlgn="ctr"/>
                      <a:r>
                        <a:rPr lang="es-ES_tradnl" sz="1000" b="1" i="0" u="none" strike="noStrike" dirty="0">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tc>
                  <a:txBody>
                    <a:bodyPr/>
                    <a:lstStyle/>
                    <a:p>
                      <a:pPr algn="l" fontAlgn="ctr"/>
                      <a:r>
                        <a:rPr lang="es-ES_tradnl" sz="1000" b="1" i="0" u="none" strike="noStrike" dirty="0">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tc>
                  <a:txBody>
                    <a:bodyPr/>
                    <a:lstStyle/>
                    <a:p>
                      <a:pPr algn="l" fontAlgn="ctr"/>
                      <a:r>
                        <a:rPr lang="es-ES_tradnl" sz="1000" b="1" i="0" u="none" strike="noStrike" dirty="0">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tc>
                  <a:txBody>
                    <a:bodyPr/>
                    <a:lstStyle/>
                    <a:p>
                      <a:pPr algn="l" fontAlgn="ctr"/>
                      <a:r>
                        <a:rPr lang="es-ES_tradnl" sz="1000" b="1"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tc>
                  <a:txBody>
                    <a:bodyPr/>
                    <a:lstStyle/>
                    <a:p>
                      <a:pPr algn="l" fontAlgn="ctr"/>
                      <a:r>
                        <a:rPr lang="es-ES_tradnl" sz="1000" b="0" i="0" u="none" strike="noStrike">
                          <a:solidFill>
                            <a:srgbClr val="000000"/>
                          </a:solidFill>
                          <a:effectLst/>
                          <a:latin typeface="Calibri" panose="020F0502020204030204" pitchFamily="34" charset="0"/>
                        </a:rPr>
                        <a:t> </a:t>
                      </a:r>
                    </a:p>
                  </a:txBody>
                  <a:tcPr marL="177744" marR="0"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tc>
                  <a:txBody>
                    <a:bodyPr/>
                    <a:lstStyle/>
                    <a:p>
                      <a:pPr algn="l" fontAlgn="ctr"/>
                      <a:r>
                        <a:rPr lang="es-ES_tradnl" sz="1000" b="1" i="0" u="none" strike="noStrike" dirty="0">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tc>
                  <a:txBody>
                    <a:bodyPr/>
                    <a:lstStyle/>
                    <a:p>
                      <a:pPr algn="r" fontAlgn="ctr"/>
                      <a:r>
                        <a:rPr lang="es-ES_tradnl" sz="1000" b="1" i="0" u="none" strike="noStrike">
                          <a:solidFill>
                            <a:srgbClr val="000000"/>
                          </a:solidFill>
                          <a:effectLst/>
                          <a:latin typeface="Calibri" panose="020F0502020204030204" pitchFamily="34" charset="0"/>
                        </a:rPr>
                        <a:t> </a:t>
                      </a:r>
                    </a:p>
                  </a:txBody>
                  <a:tcPr marL="0" marR="88872"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tc>
                  <a:txBody>
                    <a:bodyPr/>
                    <a:lstStyle/>
                    <a:p>
                      <a:pPr algn="l" fontAlgn="ctr"/>
                      <a:r>
                        <a:rPr lang="es-ES_tradnl" sz="1000" b="1" i="0" u="none" strike="noStrike">
                          <a:solidFill>
                            <a:srgbClr val="000000"/>
                          </a:solidFill>
                          <a:effectLst/>
                          <a:latin typeface="Calibri" panose="020F0502020204030204" pitchFamily="34" charset="0"/>
                        </a:rPr>
                        <a:t> </a:t>
                      </a:r>
                    </a:p>
                  </a:txBody>
                  <a:tcPr marL="88872" marR="0" marT="0" marB="0" anchor="ctr">
                    <a:lnL>
                      <a:noFill/>
                    </a:lnL>
                    <a:lnR>
                      <a:noFill/>
                    </a:lnR>
                    <a:lnT>
                      <a:noFill/>
                    </a:lnT>
                    <a:lnB w="6350" cap="flat" cmpd="sng" algn="ctr">
                      <a:solidFill>
                        <a:srgbClr val="000000"/>
                      </a:solidFill>
                      <a:prstDash val="solid"/>
                      <a:round/>
                      <a:headEnd type="none" w="med" len="med"/>
                      <a:tailEnd type="none" w="med" len="med"/>
                    </a:lnB>
                    <a:solidFill>
                      <a:srgbClr val="F6F6F6"/>
                    </a:solidFill>
                  </a:tcPr>
                </a:tc>
                <a:extLst>
                  <a:ext uri="{0D108BD9-81ED-4DB2-BD59-A6C34878D82A}">
                    <a16:rowId xmlns:a16="http://schemas.microsoft.com/office/drawing/2014/main" xmlns="" val="10000"/>
                  </a:ext>
                </a:extLst>
              </a:tr>
              <a:tr h="404813">
                <a:tc>
                  <a:txBody>
                    <a:bodyPr/>
                    <a:lstStyle/>
                    <a:p>
                      <a:pPr algn="r" rtl="0" fontAlgn="ctr"/>
                      <a:r>
                        <a:rPr lang="es-ES_tradnl" sz="1200" b="1" i="0" u="none" strike="noStrike">
                          <a:solidFill>
                            <a:srgbClr val="FFFFFF"/>
                          </a:solidFill>
                          <a:effectLst/>
                          <a:latin typeface="Calibri" panose="020F0502020204030204" pitchFamily="34" charset="0"/>
                        </a:rPr>
                        <a:t>Operación</a:t>
                      </a:r>
                    </a:p>
                  </a:txBody>
                  <a:tcPr marL="0" marR="17774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C7260"/>
                    </a:solidFill>
                  </a:tcPr>
                </a:tc>
                <a:tc gridSpan="4">
                  <a:txBody>
                    <a:bodyPr/>
                    <a:lstStyle/>
                    <a:p>
                      <a:pPr algn="ctr" fontAlgn="ctr"/>
                      <a:r>
                        <a:rPr lang="es-ES_tradnl" sz="1200" b="1" i="0" u="none" strike="noStrike" dirty="0">
                          <a:solidFill>
                            <a:srgbClr val="000000"/>
                          </a:solidFill>
                          <a:effectLst/>
                          <a:latin typeface="Calibri" panose="020F0502020204030204" pitchFamily="34" charset="0"/>
                        </a:rPr>
                        <a:t>Productos (1)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D7D7"/>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a:txBody>
                    <a:bodyPr/>
                    <a:lstStyle/>
                    <a:p>
                      <a:pPr algn="l" fontAlgn="ctr"/>
                      <a:r>
                        <a:rPr lang="es-ES_tradnl" sz="1200" b="1" i="0" u="none" strike="noStrike">
                          <a:solidFill>
                            <a:srgbClr val="000000"/>
                          </a:solidFill>
                          <a:effectLst/>
                          <a:latin typeface="Calibri" panose="020F0502020204030204" pitchFamily="34" charset="0"/>
                        </a:rPr>
                        <a:t>Compañía</a:t>
                      </a:r>
                    </a:p>
                  </a:txBody>
                  <a:tcPr marL="88872"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D7D7"/>
                    </a:solidFill>
                  </a:tcPr>
                </a:tc>
                <a:tc>
                  <a:txBody>
                    <a:bodyPr/>
                    <a:lstStyle/>
                    <a:p>
                      <a:pPr algn="ctr" fontAlgn="ctr"/>
                      <a:r>
                        <a:rPr lang="es-ES_tradnl" sz="1200" b="1" i="0" u="none" strike="noStrike">
                          <a:solidFill>
                            <a:srgbClr val="000000"/>
                          </a:solidFill>
                          <a:effectLst/>
                          <a:latin typeface="Calibri" panose="020F0502020204030204" pitchFamily="34" charset="0"/>
                        </a:rPr>
                        <a:t>Propiedad</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D7D7"/>
                    </a:solidFill>
                  </a:tcPr>
                </a:tc>
                <a:tc gridSpan="2">
                  <a:txBody>
                    <a:bodyPr/>
                    <a:lstStyle/>
                    <a:p>
                      <a:pPr algn="ctr" fontAlgn="ctr"/>
                      <a:r>
                        <a:rPr lang="es-ES_tradnl" sz="1200" b="1" i="0" u="none" strike="noStrike" dirty="0">
                          <a:solidFill>
                            <a:srgbClr val="000000"/>
                          </a:solidFill>
                          <a:effectLst/>
                          <a:latin typeface="Calibri" panose="020F0502020204030204" pitchFamily="34" charset="0"/>
                        </a:rPr>
                        <a:t> Producción</a:t>
                      </a:r>
                      <a:br>
                        <a:rPr lang="es-ES_tradnl" sz="1200" b="1" i="0" u="none" strike="noStrike" dirty="0">
                          <a:solidFill>
                            <a:srgbClr val="000000"/>
                          </a:solidFill>
                          <a:effectLst/>
                          <a:latin typeface="Calibri" panose="020F0502020204030204" pitchFamily="34" charset="0"/>
                        </a:rPr>
                      </a:br>
                      <a:r>
                        <a:rPr lang="es-ES_tradnl" sz="1200" b="1" i="0" u="none" strike="noStrike" dirty="0">
                          <a:solidFill>
                            <a:srgbClr val="000000"/>
                          </a:solidFill>
                          <a:effectLst/>
                          <a:latin typeface="Calibri" panose="020F0502020204030204" pitchFamily="34" charset="0"/>
                        </a:rPr>
                        <a:t>2021 </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D7D7"/>
                    </a:solidFill>
                  </a:tcPr>
                </a:tc>
                <a:tc hMerge="1">
                  <a:txBody>
                    <a:bodyPr/>
                    <a:lstStyle/>
                    <a:p>
                      <a:endParaRPr lang="es-ES_tradnl"/>
                    </a:p>
                  </a:txBody>
                  <a:tcPr/>
                </a:tc>
                <a:extLst>
                  <a:ext uri="{0D108BD9-81ED-4DB2-BD59-A6C34878D82A}">
                    <a16:rowId xmlns:a16="http://schemas.microsoft.com/office/drawing/2014/main" xmlns="" val="10001"/>
                  </a:ext>
                </a:extLst>
              </a:tr>
              <a:tr h="404813">
                <a:tc>
                  <a:txBody>
                    <a:bodyPr/>
                    <a:lstStyle/>
                    <a:p>
                      <a:pPr algn="r" rtl="0" fontAlgn="ctr"/>
                      <a:r>
                        <a:rPr lang="es-ES_tradnl" sz="1100" b="1" i="0" u="none" strike="noStrike">
                          <a:solidFill>
                            <a:srgbClr val="000000"/>
                          </a:solidFill>
                          <a:effectLst/>
                          <a:latin typeface="Calibri" panose="020F0502020204030204" pitchFamily="34" charset="0"/>
                        </a:rPr>
                        <a:t>El Teniente</a:t>
                      </a:r>
                    </a:p>
                  </a:txBody>
                  <a:tcPr marL="0" marR="17774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9CB"/>
                    </a:solidFill>
                  </a:tcPr>
                </a:tc>
                <a:tc>
                  <a:txBody>
                    <a:bodyPr/>
                    <a:lstStyle/>
                    <a:p>
                      <a:pPr algn="ctr" fontAlgn="ctr"/>
                      <a:r>
                        <a:rPr lang="es-ES_tradnl" sz="1100" b="0" i="0" u="none" strike="noStrike">
                          <a:solidFill>
                            <a:srgbClr val="000000"/>
                          </a:solidFill>
                          <a:effectLst/>
                          <a:latin typeface="Calibri" panose="020F0502020204030204" pitchFamily="34" charset="0"/>
                        </a:rPr>
                        <a:t>Cu</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8F5"/>
                    </a:solidFill>
                  </a:tcPr>
                </a:tc>
                <a:tc>
                  <a:txBody>
                    <a:bodyPr/>
                    <a:lstStyle/>
                    <a:p>
                      <a:pPr algn="ctr" fontAlgn="ctr"/>
                      <a:r>
                        <a:rPr lang="es-ES_tradnl" sz="1100" b="0" i="0" u="none" strike="noStrike">
                          <a:solidFill>
                            <a:srgbClr val="000000"/>
                          </a:solidFill>
                          <a:effectLst/>
                          <a:latin typeface="Calibri" panose="020F0502020204030204" pitchFamily="34" charset="0"/>
                        </a:rPr>
                        <a:t>Mb</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8F5"/>
                    </a:solidFill>
                  </a:tcPr>
                </a:tc>
                <a:tc>
                  <a:txBody>
                    <a:bodyPr/>
                    <a:lstStyle/>
                    <a:p>
                      <a:pPr algn="ctr" fontAlgn="ctr"/>
                      <a:r>
                        <a:rPr lang="es-ES_tradnl" sz="1100" b="0" i="0" u="none" strike="noStrike">
                          <a:solidFill>
                            <a:srgbClr val="000000"/>
                          </a:solidFill>
                          <a:effectLst/>
                          <a:latin typeface="Calibri" panose="020F0502020204030204" pitchFamily="34" charset="0"/>
                        </a:rPr>
                        <a:t>F</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8F5"/>
                    </a:solidFill>
                  </a:tcPr>
                </a:tc>
                <a:tc>
                  <a:txBody>
                    <a:bodyPr/>
                    <a:lstStyle/>
                    <a:p>
                      <a:pPr algn="ctr" fontAlgn="ctr"/>
                      <a:r>
                        <a:rPr lang="es-ES_tradnl" sz="11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8F5"/>
                    </a:solidFill>
                  </a:tcPr>
                </a:tc>
                <a:tc>
                  <a:txBody>
                    <a:bodyPr/>
                    <a:lstStyle/>
                    <a:p>
                      <a:pPr algn="l" fontAlgn="ctr"/>
                      <a:r>
                        <a:rPr lang="es-ES_tradnl" sz="1000" b="1" i="0" u="none" strike="noStrike">
                          <a:solidFill>
                            <a:srgbClr val="000000"/>
                          </a:solidFill>
                          <a:effectLst/>
                          <a:latin typeface="Calibri" panose="020F0502020204030204" pitchFamily="34" charset="0"/>
                        </a:rPr>
                        <a:t>Codelco</a:t>
                      </a:r>
                    </a:p>
                  </a:txBody>
                  <a:tcPr marL="88872"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8F5"/>
                    </a:solidFill>
                  </a:tcPr>
                </a:tc>
                <a:tc>
                  <a:txBody>
                    <a:bodyPr/>
                    <a:lstStyle/>
                    <a:p>
                      <a:pPr marL="0" algn="l" defTabSz="974293" rtl="0" eaLnBrk="1" fontAlgn="ctr" latinLnBrk="0" hangingPunct="1"/>
                      <a:r>
                        <a:rPr lang="es-CL" sz="1000" b="0" i="0" u="none" strike="noStrike" kern="1200" dirty="0">
                          <a:solidFill>
                            <a:srgbClr val="402F28"/>
                          </a:solidFill>
                          <a:effectLst/>
                          <a:latin typeface="Calibri" panose="020F0502020204030204" pitchFamily="34" charset="0"/>
                          <a:ea typeface="+mn-ea"/>
                          <a:cs typeface="+mn-cs"/>
                        </a:rPr>
                        <a:t>Estado de Chile</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8F5"/>
                    </a:solidFill>
                  </a:tcPr>
                </a:tc>
                <a:tc>
                  <a:txBody>
                    <a:bodyPr/>
                    <a:lstStyle/>
                    <a:p>
                      <a:pPr algn="r" fontAlgn="ctr"/>
                      <a:r>
                        <a:rPr lang="es-CL" sz="1000" b="0" i="0" u="none" strike="noStrike" dirty="0">
                          <a:solidFill>
                            <a:srgbClr val="000000"/>
                          </a:solidFill>
                          <a:effectLst/>
                          <a:latin typeface="Calibri" panose="020F0502020204030204" pitchFamily="34" charset="0"/>
                        </a:rPr>
                        <a:t>        460 </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8F5"/>
                    </a:solidFill>
                  </a:tcPr>
                </a:tc>
                <a:tc>
                  <a:txBody>
                    <a:bodyPr/>
                    <a:lstStyle/>
                    <a:p>
                      <a:pPr algn="l" fontAlgn="ctr"/>
                      <a:r>
                        <a:rPr lang="es-ES_tradnl" sz="1000" b="0" i="0" u="none" strike="noStrike" dirty="0">
                          <a:solidFill>
                            <a:srgbClr val="000000"/>
                          </a:solidFill>
                          <a:effectLst/>
                          <a:latin typeface="Calibri" panose="020F0502020204030204" pitchFamily="34" charset="0"/>
                        </a:rPr>
                        <a:t> KTMF Cu</a:t>
                      </a:r>
                    </a:p>
                  </a:txBody>
                  <a:tcPr marL="88872" marR="0" marT="0" marB="0"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8F5"/>
                    </a:solidFill>
                  </a:tcPr>
                </a:tc>
                <a:extLst>
                  <a:ext uri="{0D108BD9-81ED-4DB2-BD59-A6C34878D82A}">
                    <a16:rowId xmlns:a16="http://schemas.microsoft.com/office/drawing/2014/main" xmlns="" val="10002"/>
                  </a:ext>
                </a:extLst>
              </a:tr>
            </a:tbl>
          </a:graphicData>
        </a:graphic>
      </p:graphicFrame>
      <p:sp>
        <p:nvSpPr>
          <p:cNvPr id="12" name="Marcador de texto 3">
            <a:extLst>
              <a:ext uri="{FF2B5EF4-FFF2-40B4-BE49-F238E27FC236}">
                <a16:creationId xmlns:a16="http://schemas.microsoft.com/office/drawing/2014/main" xmlns="" id="{0B053982-6997-4AE5-AAA8-B22F16AED5BF}"/>
              </a:ext>
            </a:extLst>
          </p:cNvPr>
          <p:cNvSpPr>
            <a:spLocks noGrp="1" noChangeArrowheads="1"/>
          </p:cNvSpPr>
          <p:nvPr>
            <p:ph type="body" sz="quarter" idx="11"/>
          </p:nvPr>
        </p:nvSpPr>
        <p:spPr bwMode="auto">
          <a:xfrm>
            <a:off x="476250" y="6408738"/>
            <a:ext cx="3568700" cy="601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(1) Cu: Cobre; Au: Oro; Mo: Molibdeno; F: fundición; R: refinería; KTMF: miles de toneladas métricas finas; oz: onzas.</a:t>
            </a:r>
          </a:p>
          <a:p>
            <a:pPr eaLnBrk="1" hangingPunct="1">
              <a:spcBef>
                <a:spcPct val="0"/>
              </a:spcBef>
            </a:pPr>
            <a:endParaRPr lang="es-ES_tradnl" altLang="es-CL"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35">
            <a:extLst>
              <a:ext uri="{FF2B5EF4-FFF2-40B4-BE49-F238E27FC236}">
                <a16:creationId xmlns:a16="http://schemas.microsoft.com/office/drawing/2014/main" xmlns="" id="{3DA97241-B7D6-4D91-A31D-61462C22EA00}"/>
              </a:ext>
            </a:extLst>
          </p:cNvPr>
          <p:cNvSpPr txBox="1">
            <a:spLocks/>
          </p:cNvSpPr>
          <p:nvPr/>
        </p:nvSpPr>
        <p:spPr>
          <a:xfrm>
            <a:off x="474663" y="344488"/>
            <a:ext cx="6051550" cy="814387"/>
          </a:xfrm>
          <a:prstGeom prst="rect">
            <a:avLst/>
          </a:prstGeom>
        </p:spPr>
        <p:txBody>
          <a:bodyPr lIns="0" tIns="12697" rIns="0" bIns="0">
            <a:spAutoFit/>
          </a:bodyPr>
          <a:lstStyle>
            <a:lvl1pPr algn="l" defTabSz="974293" rtl="0" eaLnBrk="1" latinLnBrk="0" hangingPunct="1">
              <a:lnSpc>
                <a:spcPct val="90000"/>
              </a:lnSpc>
              <a:spcBef>
                <a:spcPct val="0"/>
              </a:spcBef>
              <a:buNone/>
              <a:defRPr sz="4688" kern="1200">
                <a:solidFill>
                  <a:schemeClr val="tx1"/>
                </a:solidFill>
                <a:latin typeface="+mj-lt"/>
                <a:ea typeface="+mj-ea"/>
                <a:cs typeface="+mj-cs"/>
              </a:defRPr>
            </a:lvl1pPr>
          </a:lstStyle>
          <a:p>
            <a:pPr marL="12697" fontAlgn="auto">
              <a:lnSpc>
                <a:spcPct val="100000"/>
              </a:lnSpc>
              <a:spcBef>
                <a:spcPts val="100"/>
              </a:spcBef>
              <a:spcAft>
                <a:spcPts val="0"/>
              </a:spcAft>
              <a:defRPr/>
            </a:pPr>
            <a:r>
              <a:rPr lang="es-ES_tradnl" sz="2000" spc="-10" dirty="0">
                <a:solidFill>
                  <a:srgbClr val="353433"/>
                </a:solidFill>
                <a:latin typeface="Arial Black"/>
                <a:cs typeface="Arial Black"/>
              </a:rPr>
              <a:t>Proyectos </a:t>
            </a:r>
            <a:r>
              <a:rPr lang="es-ES_tradnl" sz="2000" dirty="0">
                <a:solidFill>
                  <a:srgbClr val="353433"/>
                </a:solidFill>
                <a:latin typeface="Arial Black"/>
                <a:cs typeface="Arial Black"/>
              </a:rPr>
              <a:t>de </a:t>
            </a:r>
            <a:r>
              <a:rPr lang="es-ES_tradnl" sz="2000" spc="-10" dirty="0">
                <a:solidFill>
                  <a:srgbClr val="353433"/>
                </a:solidFill>
                <a:latin typeface="Arial Black"/>
                <a:cs typeface="Arial Black"/>
              </a:rPr>
              <a:t>inversión </a:t>
            </a:r>
            <a:r>
              <a:rPr lang="es-ES_tradnl" sz="2000" dirty="0">
                <a:solidFill>
                  <a:srgbClr val="353433"/>
                </a:solidFill>
                <a:latin typeface="Arial Black"/>
                <a:cs typeface="Arial Black"/>
              </a:rPr>
              <a:t>de empresas</a:t>
            </a:r>
            <a:r>
              <a:rPr lang="es-ES_tradnl" sz="2000" spc="50" dirty="0">
                <a:solidFill>
                  <a:srgbClr val="353433"/>
                </a:solidFill>
                <a:latin typeface="Arial Black"/>
                <a:cs typeface="Arial Black"/>
              </a:rPr>
              <a:t> </a:t>
            </a:r>
            <a:r>
              <a:rPr lang="es-ES_tradnl" sz="2000" spc="-5" dirty="0">
                <a:solidFill>
                  <a:srgbClr val="353433"/>
                </a:solidFill>
                <a:latin typeface="Arial Black"/>
                <a:cs typeface="Arial Black"/>
              </a:rPr>
              <a:t>socias</a:t>
            </a:r>
            <a:endParaRPr lang="es-ES_tradnl" sz="2000" dirty="0">
              <a:latin typeface="Arial Black"/>
              <a:cs typeface="Arial Black"/>
            </a:endParaRPr>
          </a:p>
          <a:p>
            <a:pPr marL="12697" fontAlgn="auto">
              <a:lnSpc>
                <a:spcPct val="100000"/>
              </a:lnSpc>
              <a:spcBef>
                <a:spcPts val="30"/>
              </a:spcBef>
              <a:spcAft>
                <a:spcPts val="0"/>
              </a:spcAft>
              <a:defRPr/>
            </a:pPr>
            <a:r>
              <a:rPr lang="es-ES_tradnl" sz="1600" spc="-10" dirty="0">
                <a:solidFill>
                  <a:srgbClr val="494745"/>
                </a:solidFill>
                <a:latin typeface="Calibri"/>
                <a:cs typeface="Calibri"/>
              </a:rPr>
              <a:t>En </a:t>
            </a:r>
            <a:r>
              <a:rPr lang="es-ES_tradnl" sz="1600" spc="-25" dirty="0">
                <a:solidFill>
                  <a:srgbClr val="494745"/>
                </a:solidFill>
                <a:latin typeface="Calibri"/>
                <a:cs typeface="Calibri"/>
              </a:rPr>
              <a:t>etapa </a:t>
            </a:r>
            <a:r>
              <a:rPr lang="es-ES_tradnl" sz="1600" spc="-15" dirty="0">
                <a:solidFill>
                  <a:srgbClr val="494745"/>
                </a:solidFill>
                <a:latin typeface="Calibri"/>
                <a:cs typeface="Calibri"/>
              </a:rPr>
              <a:t>de </a:t>
            </a:r>
            <a:r>
              <a:rPr lang="es-ES_tradnl" sz="1600" spc="-5" dirty="0">
                <a:solidFill>
                  <a:srgbClr val="725446"/>
                </a:solidFill>
                <a:latin typeface="Arial Black"/>
                <a:cs typeface="Arial Black"/>
              </a:rPr>
              <a:t>ejecución</a:t>
            </a:r>
            <a:r>
              <a:rPr lang="es-ES_tradnl" sz="1600" spc="-5" dirty="0">
                <a:solidFill>
                  <a:srgbClr val="494745"/>
                </a:solidFill>
                <a:latin typeface="Calibri"/>
                <a:cs typeface="Calibri"/>
              </a:rPr>
              <a:t>, </a:t>
            </a:r>
            <a:r>
              <a:rPr lang="es-ES_tradnl" sz="1600" spc="-20" dirty="0">
                <a:solidFill>
                  <a:srgbClr val="494745"/>
                </a:solidFill>
                <a:latin typeface="Calibri"/>
                <a:cs typeface="Calibri"/>
              </a:rPr>
              <a:t>a </a:t>
            </a:r>
            <a:r>
              <a:rPr lang="es-ES_tradnl" sz="1600" spc="-25" dirty="0">
                <a:solidFill>
                  <a:srgbClr val="494745"/>
                </a:solidFill>
                <a:latin typeface="Calibri"/>
                <a:cs typeface="Calibri"/>
              </a:rPr>
              <a:t>noviembre </a:t>
            </a:r>
            <a:r>
              <a:rPr lang="es-ES_tradnl" sz="1600" spc="-10" dirty="0">
                <a:solidFill>
                  <a:srgbClr val="494745"/>
                </a:solidFill>
                <a:latin typeface="Calibri"/>
                <a:cs typeface="Calibri"/>
              </a:rPr>
              <a:t>2021</a:t>
            </a:r>
            <a:r>
              <a:rPr lang="es-ES_tradnl" sz="1600" spc="-220" dirty="0">
                <a:solidFill>
                  <a:srgbClr val="494745"/>
                </a:solidFill>
                <a:latin typeface="Calibri"/>
                <a:cs typeface="Calibri"/>
              </a:rPr>
              <a:t> </a:t>
            </a:r>
            <a:r>
              <a:rPr lang="es-ES_tradnl" sz="1600" spc="-20" dirty="0">
                <a:solidFill>
                  <a:srgbClr val="7030A0"/>
                </a:solidFill>
                <a:latin typeface="Calibri"/>
                <a:cs typeface="Calibri"/>
              </a:rPr>
              <a:t>.</a:t>
            </a:r>
          </a:p>
          <a:p>
            <a:pPr marL="12697" fontAlgn="auto">
              <a:lnSpc>
                <a:spcPct val="100000"/>
              </a:lnSpc>
              <a:spcBef>
                <a:spcPts val="30"/>
              </a:spcBef>
              <a:spcAft>
                <a:spcPts val="0"/>
              </a:spcAft>
              <a:defRPr/>
            </a:pPr>
            <a:endParaRPr lang="es-ES_tradnl" sz="1600" dirty="0">
              <a:latin typeface="Calibri"/>
              <a:cs typeface="Calibri"/>
            </a:endParaRPr>
          </a:p>
        </p:txBody>
      </p:sp>
      <p:sp>
        <p:nvSpPr>
          <p:cNvPr id="102403" name="Marcador de número de diapositiva 1">
            <a:extLst>
              <a:ext uri="{FF2B5EF4-FFF2-40B4-BE49-F238E27FC236}">
                <a16:creationId xmlns:a16="http://schemas.microsoft.com/office/drawing/2014/main" xmlns="" id="{ABD417B2-7FDA-45F7-8BCE-2140BEC8700B}"/>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505C077C-543E-4FAC-9A6E-FCDDEA71FEDD}" type="slidenum">
              <a:rPr lang="es-ES_tradnl" altLang="es-CL" sz="1300">
                <a:solidFill>
                  <a:srgbClr val="85744B"/>
                </a:solidFill>
                <a:latin typeface="Arial Black" panose="020B0A04020102020204" pitchFamily="34" charset="0"/>
              </a:rPr>
              <a:pPr/>
              <a:t>39</a:t>
            </a:fld>
            <a:endParaRPr lang="es-ES_tradnl" altLang="es-CL" sz="1300">
              <a:solidFill>
                <a:srgbClr val="85744B"/>
              </a:solidFill>
              <a:latin typeface="Arial Black" panose="020B0A04020102020204" pitchFamily="34" charset="0"/>
            </a:endParaRPr>
          </a:p>
        </p:txBody>
      </p:sp>
      <p:sp>
        <p:nvSpPr>
          <p:cNvPr id="102404" name="Marcador de texto 5">
            <a:extLst>
              <a:ext uri="{FF2B5EF4-FFF2-40B4-BE49-F238E27FC236}">
                <a16:creationId xmlns:a16="http://schemas.microsoft.com/office/drawing/2014/main" xmlns="" id="{77BC54AC-6F77-48DA-BC05-2BFD1FEAC816}"/>
              </a:ext>
            </a:extLst>
          </p:cNvPr>
          <p:cNvSpPr>
            <a:spLocks noGrp="1" noChangeArrowheads="1"/>
          </p:cNvSpPr>
          <p:nvPr>
            <p:ph type="body" sz="quarter" idx="12"/>
          </p:nvPr>
        </p:nvSpPr>
        <p:spPr bwMode="auto">
          <a:xfrm>
            <a:off x="6308725" y="6488113"/>
            <a:ext cx="3559175"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  </a:t>
            </a:r>
            <a:r>
              <a:rPr lang="es-ES_tradnl" altLang="es-CL" dirty="0" err="1"/>
              <a:t>Cochilco</a:t>
            </a:r>
            <a:r>
              <a:rPr lang="es-ES_tradnl" altLang="es-CL" dirty="0"/>
              <a:t> y empresas socias.</a:t>
            </a:r>
          </a:p>
          <a:p>
            <a:pPr eaLnBrk="1" hangingPunct="1">
              <a:spcBef>
                <a:spcPct val="0"/>
              </a:spcBef>
            </a:pPr>
            <a:endParaRPr lang="es-ES_tradnl" altLang="es-CL" dirty="0"/>
          </a:p>
        </p:txBody>
      </p:sp>
      <p:sp>
        <p:nvSpPr>
          <p:cNvPr id="102503" name="Marcador de texto 5">
            <a:extLst>
              <a:ext uri="{FF2B5EF4-FFF2-40B4-BE49-F238E27FC236}">
                <a16:creationId xmlns:a16="http://schemas.microsoft.com/office/drawing/2014/main" xmlns="" id="{9BD1F206-9440-44FF-AC68-0F3D55027270}"/>
              </a:ext>
            </a:extLst>
          </p:cNvPr>
          <p:cNvSpPr txBox="1">
            <a:spLocks noChangeArrowheads="1"/>
          </p:cNvSpPr>
          <p:nvPr/>
        </p:nvSpPr>
        <p:spPr bwMode="auto">
          <a:xfrm>
            <a:off x="674688" y="6469063"/>
            <a:ext cx="3559175"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138">
              <a:defRPr>
                <a:solidFill>
                  <a:schemeClr val="tx1"/>
                </a:solidFill>
                <a:latin typeface="Calibri" panose="020F0502020204030204" pitchFamily="34" charset="0"/>
              </a:defRPr>
            </a:lvl1pPr>
            <a:lvl2pPr marL="730250" indent="-242888" defTabSz="973138">
              <a:defRPr>
                <a:solidFill>
                  <a:schemeClr val="tx1"/>
                </a:solidFill>
                <a:latin typeface="Calibri" panose="020F0502020204030204" pitchFamily="34" charset="0"/>
              </a:defRPr>
            </a:lvl2pPr>
            <a:lvl3pPr marL="1217613" indent="-242888" defTabSz="973138">
              <a:defRPr>
                <a:solidFill>
                  <a:schemeClr val="tx1"/>
                </a:solidFill>
                <a:latin typeface="Calibri" panose="020F0502020204030204" pitchFamily="34" charset="0"/>
              </a:defRPr>
            </a:lvl3pPr>
            <a:lvl4pPr marL="1704975" indent="-242888" defTabSz="973138">
              <a:defRPr>
                <a:solidFill>
                  <a:schemeClr val="tx1"/>
                </a:solidFill>
                <a:latin typeface="Calibri" panose="020F0502020204030204" pitchFamily="34" charset="0"/>
              </a:defRPr>
            </a:lvl4pPr>
            <a:lvl5pPr marL="2190750" indent="-242888" defTabSz="973138">
              <a:defRPr>
                <a:solidFill>
                  <a:schemeClr val="tx1"/>
                </a:solidFill>
                <a:latin typeface="Calibri" panose="020F0502020204030204" pitchFamily="34" charset="0"/>
              </a:defRPr>
            </a:lvl5pPr>
            <a:lvl6pPr marL="2647950" indent="-242888" defTabSz="973138" eaLnBrk="0" fontAlgn="base" hangingPunct="0">
              <a:spcBef>
                <a:spcPct val="0"/>
              </a:spcBef>
              <a:spcAft>
                <a:spcPct val="0"/>
              </a:spcAft>
              <a:defRPr>
                <a:solidFill>
                  <a:schemeClr val="tx1"/>
                </a:solidFill>
                <a:latin typeface="Calibri" panose="020F0502020204030204" pitchFamily="34" charset="0"/>
              </a:defRPr>
            </a:lvl6pPr>
            <a:lvl7pPr marL="3105150" indent="-242888" defTabSz="973138" eaLnBrk="0" fontAlgn="base" hangingPunct="0">
              <a:spcBef>
                <a:spcPct val="0"/>
              </a:spcBef>
              <a:spcAft>
                <a:spcPct val="0"/>
              </a:spcAft>
              <a:defRPr>
                <a:solidFill>
                  <a:schemeClr val="tx1"/>
                </a:solidFill>
                <a:latin typeface="Calibri" panose="020F0502020204030204" pitchFamily="34" charset="0"/>
              </a:defRPr>
            </a:lvl7pPr>
            <a:lvl8pPr marL="3562350" indent="-242888" defTabSz="973138" eaLnBrk="0" fontAlgn="base" hangingPunct="0">
              <a:spcBef>
                <a:spcPct val="0"/>
              </a:spcBef>
              <a:spcAft>
                <a:spcPct val="0"/>
              </a:spcAft>
              <a:defRPr>
                <a:solidFill>
                  <a:schemeClr val="tx1"/>
                </a:solidFill>
                <a:latin typeface="Calibri" panose="020F0502020204030204" pitchFamily="34" charset="0"/>
              </a:defRPr>
            </a:lvl8pPr>
            <a:lvl9pPr marL="4019550" indent="-242888" defTabSz="973138"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5000"/>
              </a:lnSpc>
              <a:buFont typeface="Arial" panose="020B0604020202020204" pitchFamily="34" charset="0"/>
              <a:buNone/>
            </a:pPr>
            <a:r>
              <a:rPr lang="es-ES_tradnl" altLang="es-CL" sz="1300" dirty="0">
                <a:solidFill>
                  <a:srgbClr val="262626"/>
                </a:solidFill>
              </a:rPr>
              <a:t>(1)</a:t>
            </a:r>
            <a:r>
              <a:rPr lang="es-MX" altLang="es-CL" sz="1300" dirty="0">
                <a:solidFill>
                  <a:srgbClr val="262626"/>
                </a:solidFill>
              </a:rPr>
              <a:t> Datos según la última actualización de </a:t>
            </a:r>
            <a:r>
              <a:rPr lang="es-MX" altLang="es-CL" sz="1300" dirty="0" err="1">
                <a:solidFill>
                  <a:srgbClr val="262626"/>
                </a:solidFill>
              </a:rPr>
              <a:t>Cochilco</a:t>
            </a:r>
            <a:r>
              <a:rPr lang="es-MX" altLang="es-CL" sz="1300" dirty="0">
                <a:solidFill>
                  <a:srgbClr val="262626"/>
                </a:solidFill>
              </a:rPr>
              <a:t>.</a:t>
            </a:r>
            <a:r>
              <a:rPr lang="es-ES_tradnl" altLang="es-CL" sz="1300" dirty="0">
                <a:solidFill>
                  <a:srgbClr val="262626"/>
                </a:solidFill>
              </a:rPr>
              <a:t> </a:t>
            </a:r>
            <a:r>
              <a:rPr lang="es-MX" altLang="es-CL" sz="1300" dirty="0">
                <a:solidFill>
                  <a:srgbClr val="262626"/>
                </a:solidFill>
              </a:rPr>
              <a:t>No se consideran proyectos de inversión menores a MUS$ 100</a:t>
            </a:r>
            <a:r>
              <a:rPr lang="es-ES_tradnl" altLang="es-CL" sz="1300" dirty="0">
                <a:solidFill>
                  <a:srgbClr val="262626"/>
                </a:solidFill>
              </a:rPr>
              <a:t>.</a:t>
            </a:r>
          </a:p>
          <a:p>
            <a:pPr eaLnBrk="1" hangingPunct="1">
              <a:lnSpc>
                <a:spcPct val="95000"/>
              </a:lnSpc>
              <a:buFont typeface="Arial" panose="020B0604020202020204" pitchFamily="34" charset="0"/>
              <a:buNone/>
            </a:pPr>
            <a:endParaRPr lang="es-ES_tradnl" altLang="es-CL" sz="1300" dirty="0">
              <a:solidFill>
                <a:srgbClr val="262626"/>
              </a:solidFill>
            </a:endParaRPr>
          </a:p>
        </p:txBody>
      </p:sp>
      <p:graphicFrame>
        <p:nvGraphicFramePr>
          <p:cNvPr id="3" name="Tabla 2">
            <a:extLst>
              <a:ext uri="{FF2B5EF4-FFF2-40B4-BE49-F238E27FC236}">
                <a16:creationId xmlns:a16="http://schemas.microsoft.com/office/drawing/2014/main" xmlns="" id="{819BED6C-09D7-4979-9A9F-6311AC41D712}"/>
              </a:ext>
            </a:extLst>
          </p:cNvPr>
          <p:cNvGraphicFramePr>
            <a:graphicFrameLocks noGrp="1"/>
          </p:cNvGraphicFramePr>
          <p:nvPr>
            <p:extLst>
              <p:ext uri="{D42A27DB-BD31-4B8C-83A1-F6EECF244321}">
                <p14:modId xmlns:p14="http://schemas.microsoft.com/office/powerpoint/2010/main" val="1572618330"/>
              </p:ext>
            </p:extLst>
          </p:nvPr>
        </p:nvGraphicFramePr>
        <p:xfrm>
          <a:off x="674688" y="1198925"/>
          <a:ext cx="10422080" cy="4909412"/>
        </p:xfrm>
        <a:graphic>
          <a:graphicData uri="http://schemas.openxmlformats.org/drawingml/2006/table">
            <a:tbl>
              <a:tblPr/>
              <a:tblGrid>
                <a:gridCol w="1143886">
                  <a:extLst>
                    <a:ext uri="{9D8B030D-6E8A-4147-A177-3AD203B41FA5}">
                      <a16:colId xmlns:a16="http://schemas.microsoft.com/office/drawing/2014/main" xmlns="" val="1770989296"/>
                    </a:ext>
                  </a:extLst>
                </a:gridCol>
                <a:gridCol w="2396716">
                  <a:extLst>
                    <a:ext uri="{9D8B030D-6E8A-4147-A177-3AD203B41FA5}">
                      <a16:colId xmlns:a16="http://schemas.microsoft.com/office/drawing/2014/main" xmlns="" val="89422647"/>
                    </a:ext>
                  </a:extLst>
                </a:gridCol>
                <a:gridCol w="1525182">
                  <a:extLst>
                    <a:ext uri="{9D8B030D-6E8A-4147-A177-3AD203B41FA5}">
                      <a16:colId xmlns:a16="http://schemas.microsoft.com/office/drawing/2014/main" xmlns="" val="2152613572"/>
                    </a:ext>
                  </a:extLst>
                </a:gridCol>
                <a:gridCol w="1198358">
                  <a:extLst>
                    <a:ext uri="{9D8B030D-6E8A-4147-A177-3AD203B41FA5}">
                      <a16:colId xmlns:a16="http://schemas.microsoft.com/office/drawing/2014/main" xmlns="" val="1270488962"/>
                    </a:ext>
                  </a:extLst>
                </a:gridCol>
                <a:gridCol w="1107574">
                  <a:extLst>
                    <a:ext uri="{9D8B030D-6E8A-4147-A177-3AD203B41FA5}">
                      <a16:colId xmlns:a16="http://schemas.microsoft.com/office/drawing/2014/main" xmlns="" val="1118410407"/>
                    </a:ext>
                  </a:extLst>
                </a:gridCol>
                <a:gridCol w="1525182">
                  <a:extLst>
                    <a:ext uri="{9D8B030D-6E8A-4147-A177-3AD203B41FA5}">
                      <a16:colId xmlns:a16="http://schemas.microsoft.com/office/drawing/2014/main" xmlns="" val="1789521727"/>
                    </a:ext>
                  </a:extLst>
                </a:gridCol>
                <a:gridCol w="1525182">
                  <a:extLst>
                    <a:ext uri="{9D8B030D-6E8A-4147-A177-3AD203B41FA5}">
                      <a16:colId xmlns:a16="http://schemas.microsoft.com/office/drawing/2014/main" xmlns="" val="2190284021"/>
                    </a:ext>
                  </a:extLst>
                </a:gridCol>
              </a:tblGrid>
              <a:tr h="493451">
                <a:tc>
                  <a:txBody>
                    <a:bodyPr/>
                    <a:lstStyle/>
                    <a:p>
                      <a:pPr algn="ctr" rtl="0" fontAlgn="ctr"/>
                      <a:r>
                        <a:rPr lang="es-CL" sz="1000" b="1" i="0" u="none" strike="noStrike" dirty="0">
                          <a:solidFill>
                            <a:srgbClr val="FFFFFF"/>
                          </a:solidFill>
                          <a:effectLst/>
                          <a:latin typeface="Calibri" panose="020F0502020204030204" pitchFamily="34" charset="0"/>
                        </a:rPr>
                        <a:t>Puesta en Marcha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tc>
                  <a:txBody>
                    <a:bodyPr/>
                    <a:lstStyle/>
                    <a:p>
                      <a:pPr algn="ctr" rtl="0" fontAlgn="ctr"/>
                      <a:r>
                        <a:rPr lang="es-CL" sz="1000" b="1" i="0" u="none" strike="noStrike">
                          <a:solidFill>
                            <a:srgbClr val="FFFFFF"/>
                          </a:solidFill>
                          <a:effectLst/>
                          <a:latin typeface="Calibri" panose="020F0502020204030204" pitchFamily="34" charset="0"/>
                        </a:rPr>
                        <a:t>Proyectos (1)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25446"/>
                    </a:solidFill>
                  </a:tcPr>
                </a:tc>
                <a:tc>
                  <a:txBody>
                    <a:bodyPr/>
                    <a:lstStyle/>
                    <a:p>
                      <a:pPr algn="ctr" rtl="0" fontAlgn="ctr"/>
                      <a:r>
                        <a:rPr lang="es-CL" sz="1000" b="1" i="0" u="none" strike="noStrike">
                          <a:solidFill>
                            <a:srgbClr val="000000"/>
                          </a:solidFill>
                          <a:effectLst/>
                          <a:latin typeface="Calibri" panose="020F0502020204030204" pitchFamily="34" charset="0"/>
                        </a:rPr>
                        <a:t>Operador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s-CL" sz="1000" b="1" i="0" u="none" strike="noStrike">
                          <a:solidFill>
                            <a:srgbClr val="000000"/>
                          </a:solidFill>
                          <a:effectLst/>
                          <a:latin typeface="Calibri" panose="020F0502020204030204" pitchFamily="34" charset="0"/>
                        </a:rPr>
                        <a:t>Productos Principales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s-CL" sz="1000" b="1" i="0" u="none" strike="noStrike">
                          <a:solidFill>
                            <a:srgbClr val="000000"/>
                          </a:solidFill>
                          <a:effectLst/>
                          <a:latin typeface="Calibri" panose="020F0502020204030204" pitchFamily="34" charset="0"/>
                        </a:rPr>
                        <a:t>Región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s-CL" sz="1000" b="1" i="0" u="none" strike="noStrike">
                          <a:solidFill>
                            <a:srgbClr val="000000"/>
                          </a:solidFill>
                          <a:effectLst/>
                          <a:latin typeface="Calibri" panose="020F0502020204030204" pitchFamily="34" charset="0"/>
                        </a:rPr>
                        <a:t>Estado de permisos ambientales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s-CL" sz="1000" b="1" i="0" u="none" strike="noStrike">
                          <a:solidFill>
                            <a:srgbClr val="000000"/>
                          </a:solidFill>
                          <a:effectLst/>
                          <a:latin typeface="Calibri" panose="020F0502020204030204" pitchFamily="34" charset="0"/>
                        </a:rPr>
                        <a:t>Inversión (millones de US$)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1264915908"/>
                  </a:ext>
                </a:extLst>
              </a:tr>
              <a:tr h="401451">
                <a:tc>
                  <a:txBody>
                    <a:bodyPr/>
                    <a:lstStyle/>
                    <a:p>
                      <a:pPr algn="ctr" rtl="0" fontAlgn="ctr"/>
                      <a:r>
                        <a:rPr lang="es-CL" sz="1000" b="1" i="0" u="none" strike="noStrike">
                          <a:solidFill>
                            <a:srgbClr val="000000"/>
                          </a:solidFill>
                          <a:effectLst/>
                          <a:latin typeface="Calibri" panose="020F0502020204030204" pitchFamily="34" charset="0"/>
                        </a:rPr>
                        <a:t>2021-2025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F2F8"/>
                    </a:solidFill>
                  </a:tcPr>
                </a:tc>
                <a:tc>
                  <a:txBody>
                    <a:bodyPr/>
                    <a:lstStyle/>
                    <a:p>
                      <a:pPr algn="ctr" rtl="0" fontAlgn="ctr"/>
                      <a:r>
                        <a:rPr lang="es-CL" sz="1000" b="1" i="0" u="none" strike="noStrike" dirty="0">
                          <a:solidFill>
                            <a:srgbClr val="000000"/>
                          </a:solidFill>
                          <a:effectLst/>
                          <a:latin typeface="Calibri" panose="020F0502020204030204" pitchFamily="34" charset="0"/>
                        </a:rPr>
                        <a:t>Otros proyectos de desarrollo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8E0"/>
                    </a:solidFill>
                  </a:tcPr>
                </a:tc>
                <a:tc>
                  <a:txBody>
                    <a:bodyPr/>
                    <a:lstStyle/>
                    <a:p>
                      <a:pPr algn="ctr" rtl="0" fontAlgn="ctr"/>
                      <a:r>
                        <a:rPr lang="es-CL" sz="1000" b="0" i="0" u="none" strike="noStrike">
                          <a:solidFill>
                            <a:srgbClr val="000000"/>
                          </a:solidFill>
                          <a:effectLst/>
                          <a:latin typeface="Calibri" panose="020F0502020204030204" pitchFamily="34" charset="0"/>
                        </a:rPr>
                        <a:t>Codelco Chile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000" b="0" i="0" u="none" strike="noStrike">
                          <a:solidFill>
                            <a:srgbClr val="000000"/>
                          </a:solidFill>
                          <a:effectLst/>
                          <a:latin typeface="Calibri" panose="020F0502020204030204" pitchFamily="34" charset="0"/>
                        </a:rPr>
                        <a:t>Cobre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000" b="0" i="0" u="none" strike="noStrike">
                          <a:solidFill>
                            <a:srgbClr val="000000"/>
                          </a:solidFill>
                          <a:effectLst/>
                          <a:latin typeface="Calibri" panose="020F0502020204030204" pitchFamily="34" charset="0"/>
                        </a:rPr>
                        <a:t>Varias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000" b="0" i="0" u="none" strike="noStrike">
                          <a:solidFill>
                            <a:srgbClr val="000000"/>
                          </a:solidFill>
                          <a:effectLst/>
                          <a:latin typeface="Calibri" panose="020F0502020204030204" pitchFamily="34" charset="0"/>
                        </a:rPr>
                        <a:t>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000" b="1" i="0" u="none" strike="noStrike">
                          <a:solidFill>
                            <a:srgbClr val="000000"/>
                          </a:solidFill>
                          <a:effectLst/>
                          <a:latin typeface="Calibri" panose="020F0502020204030204" pitchFamily="34" charset="0"/>
                        </a:rPr>
                        <a:t>6.043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39669931"/>
                  </a:ext>
                </a:extLst>
              </a:tr>
              <a:tr h="401451">
                <a:tc>
                  <a:txBody>
                    <a:bodyPr/>
                    <a:lstStyle/>
                    <a:p>
                      <a:pPr algn="ctr" rtl="0" fontAlgn="ctr"/>
                      <a:r>
                        <a:rPr lang="es-CL" sz="1000" b="1" i="0" u="none" strike="noStrike">
                          <a:solidFill>
                            <a:srgbClr val="000000"/>
                          </a:solidFill>
                          <a:effectLst/>
                          <a:latin typeface="Calibri" panose="020F0502020204030204" pitchFamily="34" charset="0"/>
                        </a:rPr>
                        <a:t>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rtl="0" fontAlgn="ctr"/>
                      <a:r>
                        <a:rPr lang="es-CL" sz="1000" b="1" i="0" u="none" strike="noStrike">
                          <a:solidFill>
                            <a:srgbClr val="000000"/>
                          </a:solidFill>
                          <a:effectLst/>
                          <a:latin typeface="Calibri" panose="020F0502020204030204" pitchFamily="34" charset="0"/>
                        </a:rPr>
                        <a:t>Traspaso Mina-planta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9CB"/>
                    </a:solidFill>
                  </a:tcPr>
                </a:tc>
                <a:tc>
                  <a:txBody>
                    <a:bodyPr/>
                    <a:lstStyle/>
                    <a:p>
                      <a:pPr algn="ctr" rtl="0" fontAlgn="ctr"/>
                      <a:r>
                        <a:rPr lang="es-CL" sz="1000" b="0" i="0" u="none" strike="noStrike" dirty="0">
                          <a:solidFill>
                            <a:srgbClr val="000000"/>
                          </a:solidFill>
                          <a:effectLst/>
                          <a:latin typeface="Calibri" panose="020F0502020204030204" pitchFamily="34" charset="0"/>
                        </a:rPr>
                        <a:t>Codelco, </a:t>
                      </a:r>
                      <a:r>
                        <a:rPr lang="es-CL" sz="1000" b="0" i="0" u="none" strike="noStrike" dirty="0" err="1">
                          <a:solidFill>
                            <a:srgbClr val="000000"/>
                          </a:solidFill>
                          <a:effectLst/>
                          <a:latin typeface="Calibri" panose="020F0502020204030204" pitchFamily="34" charset="0"/>
                        </a:rPr>
                        <a:t>Div</a:t>
                      </a:r>
                      <a:r>
                        <a:rPr lang="es-CL" sz="1000" b="0" i="0" u="none" strike="noStrike" dirty="0">
                          <a:solidFill>
                            <a:srgbClr val="000000"/>
                          </a:solidFill>
                          <a:effectLst/>
                          <a:latin typeface="Calibri" panose="020F0502020204030204" pitchFamily="34" charset="0"/>
                        </a:rPr>
                        <a:t>. Andina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000" b="0" i="0" u="none" strike="noStrike">
                          <a:solidFill>
                            <a:srgbClr val="000000"/>
                          </a:solidFill>
                          <a:effectLst/>
                          <a:latin typeface="Calibri" panose="020F0502020204030204" pitchFamily="34" charset="0"/>
                        </a:rPr>
                        <a:t>Cobre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000" b="0" i="0" u="none" strike="noStrike">
                          <a:solidFill>
                            <a:srgbClr val="000000"/>
                          </a:solidFill>
                          <a:effectLst/>
                          <a:latin typeface="Calibri" panose="020F0502020204030204" pitchFamily="34" charset="0"/>
                        </a:rPr>
                        <a:t>Valparaiso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000" b="0" i="0" u="none" strike="noStrike">
                          <a:solidFill>
                            <a:srgbClr val="000000"/>
                          </a:solidFill>
                          <a:effectLst/>
                          <a:latin typeface="Calibri" panose="020F0502020204030204" pitchFamily="34" charset="0"/>
                        </a:rPr>
                        <a:t>EIA aprobado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000" b="1" i="0" u="none" strike="noStrike">
                          <a:solidFill>
                            <a:srgbClr val="000000"/>
                          </a:solidFill>
                          <a:effectLst/>
                          <a:latin typeface="Calibri" panose="020F0502020204030204" pitchFamily="34" charset="0"/>
                        </a:rPr>
                        <a:t>1.580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130127850"/>
                  </a:ext>
                </a:extLst>
              </a:tr>
              <a:tr h="401451">
                <a:tc>
                  <a:txBody>
                    <a:bodyPr/>
                    <a:lstStyle/>
                    <a:p>
                      <a:pPr algn="ctr" rtl="0" fontAlgn="ctr"/>
                      <a:r>
                        <a:rPr lang="es-CL" sz="1000" b="1" i="0" u="none" strike="noStrike">
                          <a:solidFill>
                            <a:srgbClr val="000000"/>
                          </a:solidFill>
                          <a:effectLst/>
                          <a:latin typeface="Calibri" panose="020F0502020204030204" pitchFamily="34" charset="0"/>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F2F8"/>
                    </a:solidFill>
                  </a:tcPr>
                </a:tc>
                <a:tc>
                  <a:txBody>
                    <a:bodyPr/>
                    <a:lstStyle/>
                    <a:p>
                      <a:pPr algn="ctr" rtl="0" fontAlgn="ctr"/>
                      <a:r>
                        <a:rPr lang="es-MX" sz="1000" b="1" i="0" u="none" strike="noStrike" dirty="0">
                          <a:solidFill>
                            <a:srgbClr val="000000"/>
                          </a:solidFill>
                          <a:effectLst/>
                          <a:latin typeface="Calibri" panose="020F0502020204030204" pitchFamily="34" charset="0"/>
                        </a:rPr>
                        <a:t>Ampliación marginal  Los Pelambres Fase 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8E0"/>
                    </a:solidFill>
                  </a:tcPr>
                </a:tc>
                <a:tc>
                  <a:txBody>
                    <a:bodyPr/>
                    <a:lstStyle/>
                    <a:p>
                      <a:pPr algn="ctr" rtl="0" fontAlgn="ctr"/>
                      <a:r>
                        <a:rPr lang="es-CL" sz="1000" b="0" i="0" u="none" strike="noStrike">
                          <a:solidFill>
                            <a:srgbClr val="000000"/>
                          </a:solidFill>
                          <a:effectLst/>
                          <a:latin typeface="Calibri" panose="020F0502020204030204" pitchFamily="34" charset="0"/>
                        </a:rPr>
                        <a:t>Minera Los Pelambres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000" b="0" i="0" u="none" strike="noStrike">
                          <a:solidFill>
                            <a:srgbClr val="000000"/>
                          </a:solidFill>
                          <a:effectLst/>
                          <a:latin typeface="Calibri" panose="020F0502020204030204" pitchFamily="34" charset="0"/>
                        </a:rPr>
                        <a:t>Cobre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000" b="0" i="0" u="none" strike="noStrike">
                          <a:solidFill>
                            <a:srgbClr val="000000"/>
                          </a:solidFill>
                          <a:effectLst/>
                          <a:latin typeface="Calibri" panose="020F0502020204030204" pitchFamily="34" charset="0"/>
                        </a:rPr>
                        <a:t>Coquimbo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000" b="0" i="0" u="none" strike="noStrike">
                          <a:solidFill>
                            <a:srgbClr val="000000"/>
                          </a:solidFill>
                          <a:effectLst/>
                          <a:latin typeface="Calibri" panose="020F0502020204030204" pitchFamily="34" charset="0"/>
                        </a:rPr>
                        <a:t>EIA aprobado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000" b="1" i="0" u="none" strike="noStrike">
                          <a:solidFill>
                            <a:srgbClr val="000000"/>
                          </a:solidFill>
                          <a:effectLst/>
                          <a:latin typeface="Calibri" panose="020F0502020204030204" pitchFamily="34" charset="0"/>
                        </a:rPr>
                        <a:t>1.700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28405205"/>
                  </a:ext>
                </a:extLst>
              </a:tr>
              <a:tr h="401451">
                <a:tc>
                  <a:txBody>
                    <a:bodyPr/>
                    <a:lstStyle/>
                    <a:p>
                      <a:pPr algn="ctr" rtl="0" fontAlgn="ctr"/>
                      <a:r>
                        <a:rPr lang="es-CL" sz="1000" b="1" i="0" u="none" strike="noStrike">
                          <a:solidFill>
                            <a:srgbClr val="000000"/>
                          </a:solidFill>
                          <a:effectLst/>
                          <a:latin typeface="Calibri" panose="020F0502020204030204" pitchFamily="34" charset="0"/>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rtl="0" fontAlgn="ctr"/>
                      <a:r>
                        <a:rPr lang="es-CL" sz="1000" b="1" i="0" u="none" strike="noStrike">
                          <a:solidFill>
                            <a:srgbClr val="000000"/>
                          </a:solidFill>
                          <a:effectLst/>
                          <a:latin typeface="Calibri" panose="020F0502020204030204" pitchFamily="34" charset="0"/>
                        </a:rPr>
                        <a:t>Rajo Inca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9CB"/>
                    </a:solidFill>
                  </a:tcPr>
                </a:tc>
                <a:tc>
                  <a:txBody>
                    <a:bodyPr/>
                    <a:lstStyle/>
                    <a:p>
                      <a:pPr algn="ctr" rtl="0" fontAlgn="ctr"/>
                      <a:r>
                        <a:rPr lang="es-CL" sz="1000" b="0" i="0" u="none" strike="noStrike">
                          <a:solidFill>
                            <a:srgbClr val="000000"/>
                          </a:solidFill>
                          <a:effectLst/>
                          <a:latin typeface="Calibri" panose="020F0502020204030204" pitchFamily="34" charset="0"/>
                        </a:rPr>
                        <a:t>Codelco, Div. Salvador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000" b="0" i="0" u="none" strike="noStrike" dirty="0">
                          <a:solidFill>
                            <a:srgbClr val="000000"/>
                          </a:solidFill>
                          <a:effectLst/>
                          <a:latin typeface="Calibri" panose="020F0502020204030204" pitchFamily="34" charset="0"/>
                        </a:rPr>
                        <a:t>Cobre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000" b="0" i="0" u="none" strike="noStrike">
                          <a:solidFill>
                            <a:srgbClr val="000000"/>
                          </a:solidFill>
                          <a:effectLst/>
                          <a:latin typeface="Calibri" panose="020F0502020204030204" pitchFamily="34" charset="0"/>
                        </a:rPr>
                        <a:t>Atacama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000" b="0" i="0" u="none" strike="noStrike">
                          <a:solidFill>
                            <a:srgbClr val="000000"/>
                          </a:solidFill>
                          <a:effectLst/>
                          <a:latin typeface="Calibri" panose="020F0502020204030204" pitchFamily="34" charset="0"/>
                        </a:rPr>
                        <a:t>EIA aprobado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000" b="1" i="0" u="none" strike="noStrike">
                          <a:solidFill>
                            <a:srgbClr val="000000"/>
                          </a:solidFill>
                          <a:effectLst/>
                          <a:latin typeface="Calibri" panose="020F0502020204030204" pitchFamily="34" charset="0"/>
                        </a:rPr>
                        <a:t>1.570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2744117635"/>
                  </a:ext>
                </a:extLst>
              </a:tr>
              <a:tr h="401451">
                <a:tc>
                  <a:txBody>
                    <a:bodyPr/>
                    <a:lstStyle/>
                    <a:p>
                      <a:pPr algn="ctr" rtl="0" fontAlgn="ctr"/>
                      <a:r>
                        <a:rPr lang="es-CL" sz="1000" b="1" i="0" u="none" strike="noStrike">
                          <a:solidFill>
                            <a:srgbClr val="000000"/>
                          </a:solidFill>
                          <a:effectLst/>
                          <a:latin typeface="Calibri" panose="020F0502020204030204" pitchFamily="34" charset="0"/>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F2F8"/>
                    </a:solidFill>
                  </a:tcPr>
                </a:tc>
                <a:tc>
                  <a:txBody>
                    <a:bodyPr/>
                    <a:lstStyle/>
                    <a:p>
                      <a:pPr algn="ctr" rtl="0" fontAlgn="ctr"/>
                      <a:r>
                        <a:rPr lang="es-CL" sz="1000" b="1" i="0" u="none" strike="noStrike">
                          <a:solidFill>
                            <a:srgbClr val="000000"/>
                          </a:solidFill>
                          <a:effectLst/>
                          <a:latin typeface="Calibri" panose="020F0502020204030204" pitchFamily="34" charset="0"/>
                        </a:rPr>
                        <a:t>La Coipa Reapertura (Ex Fase 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8E0"/>
                    </a:solidFill>
                  </a:tcPr>
                </a:tc>
                <a:tc>
                  <a:txBody>
                    <a:bodyPr/>
                    <a:lstStyle/>
                    <a:p>
                      <a:pPr algn="ctr" rtl="0" fontAlgn="ctr"/>
                      <a:r>
                        <a:rPr lang="es-CL" sz="1000" b="0" i="0" u="none" strike="noStrike">
                          <a:solidFill>
                            <a:srgbClr val="000000"/>
                          </a:solidFill>
                          <a:effectLst/>
                          <a:latin typeface="Calibri" panose="020F0502020204030204" pitchFamily="34" charset="0"/>
                        </a:rPr>
                        <a:t>Kinross Minera Chile Ltda.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000" b="0" i="0" u="none" strike="noStrike">
                          <a:solidFill>
                            <a:srgbClr val="000000"/>
                          </a:solidFill>
                          <a:effectLst/>
                          <a:latin typeface="Calibri" panose="020F0502020204030204" pitchFamily="34" charset="0"/>
                        </a:rPr>
                        <a:t>Oro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000" b="0" i="0" u="none" strike="noStrike" dirty="0">
                          <a:solidFill>
                            <a:srgbClr val="000000"/>
                          </a:solidFill>
                          <a:effectLst/>
                          <a:latin typeface="Calibri" panose="020F0502020204030204" pitchFamily="34" charset="0"/>
                        </a:rPr>
                        <a:t>Atacama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000" b="0" i="0" u="none" strike="noStrike">
                          <a:solidFill>
                            <a:srgbClr val="000000"/>
                          </a:solidFill>
                          <a:effectLst/>
                          <a:latin typeface="Calibri" panose="020F0502020204030204" pitchFamily="34" charset="0"/>
                        </a:rPr>
                        <a:t>EIA aprobado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000" b="1" i="0" u="none" strike="noStrike">
                          <a:solidFill>
                            <a:srgbClr val="000000"/>
                          </a:solidFill>
                          <a:effectLst/>
                          <a:latin typeface="Calibri" panose="020F0502020204030204" pitchFamily="34" charset="0"/>
                        </a:rPr>
                        <a:t>225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28716850"/>
                  </a:ext>
                </a:extLst>
              </a:tr>
              <a:tr h="401451">
                <a:tc>
                  <a:txBody>
                    <a:bodyPr/>
                    <a:lstStyle/>
                    <a:p>
                      <a:pPr algn="ctr" rtl="0" fontAlgn="ctr"/>
                      <a:r>
                        <a:rPr lang="es-CL" sz="1000" b="1" i="0" u="none" strike="noStrike">
                          <a:solidFill>
                            <a:srgbClr val="000000"/>
                          </a:solidFill>
                          <a:effectLst/>
                          <a:latin typeface="Calibri" panose="020F0502020204030204" pitchFamily="34" charset="0"/>
                        </a:rPr>
                        <a:t>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rtl="0" fontAlgn="ctr"/>
                      <a:r>
                        <a:rPr lang="es-CL" sz="1000" b="1" i="0" u="none" strike="noStrike">
                          <a:solidFill>
                            <a:srgbClr val="000000"/>
                          </a:solidFill>
                          <a:effectLst/>
                          <a:latin typeface="Calibri" panose="020F0502020204030204" pitchFamily="34" charset="0"/>
                        </a:rPr>
                        <a:t>Salares Norte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9CB"/>
                    </a:solidFill>
                  </a:tcPr>
                </a:tc>
                <a:tc>
                  <a:txBody>
                    <a:bodyPr/>
                    <a:lstStyle/>
                    <a:p>
                      <a:pPr algn="ctr" rtl="0" fontAlgn="ctr"/>
                      <a:r>
                        <a:rPr lang="es-CL" sz="1000" b="0" i="0" u="none" strike="noStrike">
                          <a:solidFill>
                            <a:srgbClr val="000000"/>
                          </a:solidFill>
                          <a:effectLst/>
                          <a:latin typeface="Calibri" panose="020F0502020204030204" pitchFamily="34" charset="0"/>
                        </a:rPr>
                        <a:t>Gold Fields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000" b="0" i="0" u="none" strike="noStrike">
                          <a:solidFill>
                            <a:srgbClr val="000000"/>
                          </a:solidFill>
                          <a:effectLst/>
                          <a:latin typeface="Calibri" panose="020F0502020204030204" pitchFamily="34" charset="0"/>
                        </a:rPr>
                        <a:t>Oro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000" b="0" i="0" u="none" strike="noStrike">
                          <a:solidFill>
                            <a:srgbClr val="000000"/>
                          </a:solidFill>
                          <a:effectLst/>
                          <a:latin typeface="Calibri" panose="020F0502020204030204" pitchFamily="34" charset="0"/>
                        </a:rPr>
                        <a:t>Atacama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000" b="0" i="0" u="none" strike="noStrike">
                          <a:solidFill>
                            <a:srgbClr val="000000"/>
                          </a:solidFill>
                          <a:effectLst/>
                          <a:latin typeface="Calibri" panose="020F0502020204030204" pitchFamily="34" charset="0"/>
                        </a:rPr>
                        <a:t>EIA aprobado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000" b="1" i="0" u="none" strike="noStrike">
                          <a:solidFill>
                            <a:srgbClr val="000000"/>
                          </a:solidFill>
                          <a:effectLst/>
                          <a:latin typeface="Calibri" panose="020F0502020204030204" pitchFamily="34" charset="0"/>
                        </a:rPr>
                        <a:t>1.021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3019480020"/>
                  </a:ext>
                </a:extLst>
              </a:tr>
              <a:tr h="401451">
                <a:tc>
                  <a:txBody>
                    <a:bodyPr/>
                    <a:lstStyle/>
                    <a:p>
                      <a:pPr algn="ctr" rtl="0" fontAlgn="ctr"/>
                      <a:r>
                        <a:rPr lang="es-CL" sz="1000" b="1" i="0" u="none" strike="noStrike">
                          <a:solidFill>
                            <a:srgbClr val="000000"/>
                          </a:solidFill>
                          <a:effectLst/>
                          <a:latin typeface="Calibri" panose="020F0502020204030204" pitchFamily="34" charset="0"/>
                        </a:rPr>
                        <a:t>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F2F8"/>
                    </a:solidFill>
                  </a:tcPr>
                </a:tc>
                <a:tc>
                  <a:txBody>
                    <a:bodyPr/>
                    <a:lstStyle/>
                    <a:p>
                      <a:pPr algn="ctr" rtl="0" fontAlgn="ctr"/>
                      <a:r>
                        <a:rPr lang="it-IT" sz="1000" b="1" i="0" u="none" strike="noStrike">
                          <a:solidFill>
                            <a:srgbClr val="000000"/>
                          </a:solidFill>
                          <a:effectLst/>
                          <a:latin typeface="Calibri" panose="020F0502020204030204" pitchFamily="34" charset="0"/>
                        </a:rPr>
                        <a:t>Collahuasi Inst. Comp. 170 ktpd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8E0"/>
                    </a:solidFill>
                  </a:tcPr>
                </a:tc>
                <a:tc>
                  <a:txBody>
                    <a:bodyPr/>
                    <a:lstStyle/>
                    <a:p>
                      <a:pPr algn="ctr" rtl="0" fontAlgn="ctr"/>
                      <a:r>
                        <a:rPr lang="es-CL" sz="1000" b="0" i="0" u="none" strike="noStrike">
                          <a:solidFill>
                            <a:srgbClr val="000000"/>
                          </a:solidFill>
                          <a:effectLst/>
                          <a:latin typeface="Calibri" panose="020F0502020204030204" pitchFamily="34" charset="0"/>
                        </a:rPr>
                        <a:t>Doña Inés de Collahuasi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000" b="0" i="0" u="none" strike="noStrike">
                          <a:solidFill>
                            <a:srgbClr val="000000"/>
                          </a:solidFill>
                          <a:effectLst/>
                          <a:latin typeface="Calibri" panose="020F0502020204030204" pitchFamily="34" charset="0"/>
                        </a:rPr>
                        <a:t>Cobre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000" b="0" i="0" u="none" strike="noStrike">
                          <a:solidFill>
                            <a:srgbClr val="000000"/>
                          </a:solidFill>
                          <a:effectLst/>
                          <a:latin typeface="Calibri" panose="020F0502020204030204" pitchFamily="34" charset="0"/>
                        </a:rPr>
                        <a:t>Tarapacá</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000" b="0" i="0" u="none" strike="noStrike" dirty="0">
                          <a:solidFill>
                            <a:srgbClr val="000000"/>
                          </a:solidFill>
                          <a:effectLst/>
                          <a:latin typeface="Calibri" panose="020F0502020204030204" pitchFamily="34" charset="0"/>
                        </a:rPr>
                        <a:t>EIA aprobado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000" b="1" i="0" u="none" strike="noStrike">
                          <a:solidFill>
                            <a:srgbClr val="000000"/>
                          </a:solidFill>
                          <a:effectLst/>
                          <a:latin typeface="Calibri" panose="020F0502020204030204" pitchFamily="34" charset="0"/>
                        </a:rPr>
                        <a:t>302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0814401"/>
                  </a:ext>
                </a:extLst>
              </a:tr>
              <a:tr h="401451">
                <a:tc>
                  <a:txBody>
                    <a:bodyPr/>
                    <a:lstStyle/>
                    <a:p>
                      <a:pPr algn="ctr" rtl="0" fontAlgn="ctr"/>
                      <a:r>
                        <a:rPr lang="es-CL" sz="1000" b="1" i="0" u="none" strike="noStrike">
                          <a:solidFill>
                            <a:srgbClr val="000000"/>
                          </a:solidFill>
                          <a:effectLst/>
                          <a:latin typeface="Calibri" panose="020F0502020204030204" pitchFamily="34" charset="0"/>
                        </a:rPr>
                        <a:t>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rtl="0" fontAlgn="ctr"/>
                      <a:r>
                        <a:rPr lang="es-CL" sz="1000" b="1" i="0" u="none" strike="noStrike">
                          <a:solidFill>
                            <a:srgbClr val="000000"/>
                          </a:solidFill>
                          <a:effectLst/>
                          <a:latin typeface="Calibri" panose="020F0502020204030204" pitchFamily="34" charset="0"/>
                        </a:rPr>
                        <a:t>Quebrada Blanca Hipógeno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9CB"/>
                    </a:solidFill>
                  </a:tcPr>
                </a:tc>
                <a:tc>
                  <a:txBody>
                    <a:bodyPr/>
                    <a:lstStyle/>
                    <a:p>
                      <a:pPr algn="ctr" rtl="0" fontAlgn="ctr"/>
                      <a:r>
                        <a:rPr lang="es-CL" sz="1000" b="0" i="0" u="none" strike="noStrike">
                          <a:solidFill>
                            <a:srgbClr val="000000"/>
                          </a:solidFill>
                          <a:effectLst/>
                          <a:latin typeface="Calibri" panose="020F0502020204030204" pitchFamily="34" charset="0"/>
                        </a:rPr>
                        <a:t>Cia Minera Teck Quebrada Blanca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000" b="0" i="0" u="none" strike="noStrike">
                          <a:solidFill>
                            <a:srgbClr val="000000"/>
                          </a:solidFill>
                          <a:effectLst/>
                          <a:latin typeface="Calibri" panose="020F0502020204030204" pitchFamily="34" charset="0"/>
                        </a:rPr>
                        <a:t>Cobre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000" b="0" i="0" u="none" strike="noStrike">
                          <a:solidFill>
                            <a:srgbClr val="000000"/>
                          </a:solidFill>
                          <a:effectLst/>
                          <a:latin typeface="Calibri" panose="020F0502020204030204" pitchFamily="34" charset="0"/>
                        </a:rPr>
                        <a:t>Tarapacá</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000" b="0" i="0" u="none" strike="noStrike" dirty="0">
                          <a:solidFill>
                            <a:srgbClr val="000000"/>
                          </a:solidFill>
                          <a:effectLst/>
                          <a:latin typeface="Calibri" panose="020F0502020204030204" pitchFamily="34" charset="0"/>
                        </a:rPr>
                        <a:t>EIA aprobado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000" b="1" i="0" u="none" strike="noStrike">
                          <a:solidFill>
                            <a:srgbClr val="000000"/>
                          </a:solidFill>
                          <a:effectLst/>
                          <a:latin typeface="Calibri" panose="020F0502020204030204" pitchFamily="34" charset="0"/>
                        </a:rPr>
                        <a:t>5.200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943891364"/>
                  </a:ext>
                </a:extLst>
              </a:tr>
              <a:tr h="401451">
                <a:tc>
                  <a:txBody>
                    <a:bodyPr/>
                    <a:lstStyle/>
                    <a:p>
                      <a:pPr algn="ctr" rtl="0" fontAlgn="ctr"/>
                      <a:r>
                        <a:rPr lang="es-CL" sz="1000" b="1" i="0" u="none" strike="noStrike">
                          <a:solidFill>
                            <a:srgbClr val="000000"/>
                          </a:solidFill>
                          <a:effectLst/>
                          <a:latin typeface="Calibri" panose="020F0502020204030204" pitchFamily="34" charset="0"/>
                        </a:rPr>
                        <a:t>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F2F8"/>
                    </a:solidFill>
                  </a:tcPr>
                </a:tc>
                <a:tc>
                  <a:txBody>
                    <a:bodyPr/>
                    <a:lstStyle/>
                    <a:p>
                      <a:pPr algn="ctr" rtl="0" fontAlgn="ctr"/>
                      <a:r>
                        <a:rPr lang="es-MX" sz="1000" b="1" i="0" u="none" strike="noStrike">
                          <a:solidFill>
                            <a:srgbClr val="000000"/>
                          </a:solidFill>
                          <a:effectLst/>
                          <a:latin typeface="Calibri" panose="020F0502020204030204" pitchFamily="34" charset="0"/>
                        </a:rPr>
                        <a:t>Continuidad Oeracional Carmen de Andacollo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8E0"/>
                    </a:solidFill>
                  </a:tcPr>
                </a:tc>
                <a:tc>
                  <a:txBody>
                    <a:bodyPr/>
                    <a:lstStyle/>
                    <a:p>
                      <a:pPr algn="ctr" rtl="0" fontAlgn="ctr"/>
                      <a:r>
                        <a:rPr lang="es-CL" sz="1000" b="0" i="0" u="none" strike="noStrike">
                          <a:solidFill>
                            <a:srgbClr val="000000"/>
                          </a:solidFill>
                          <a:effectLst/>
                          <a:latin typeface="Calibri" panose="020F0502020204030204" pitchFamily="34" charset="0"/>
                        </a:rPr>
                        <a:t>Cía. Minera Teck Carmen de Andacollo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000" b="0" i="0" u="none" strike="noStrike">
                          <a:solidFill>
                            <a:srgbClr val="000000"/>
                          </a:solidFill>
                          <a:effectLst/>
                          <a:latin typeface="Calibri" panose="020F0502020204030204" pitchFamily="34" charset="0"/>
                        </a:rPr>
                        <a:t>Cobre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000" b="0" i="0" u="none" strike="noStrike">
                          <a:solidFill>
                            <a:srgbClr val="000000"/>
                          </a:solidFill>
                          <a:effectLst/>
                          <a:latin typeface="Calibri" panose="020F0502020204030204" pitchFamily="34" charset="0"/>
                        </a:rPr>
                        <a:t>Coquimbo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000" b="0" i="0" u="none" strike="noStrike">
                          <a:solidFill>
                            <a:srgbClr val="000000"/>
                          </a:solidFill>
                          <a:effectLst/>
                          <a:latin typeface="Calibri" panose="020F0502020204030204" pitchFamily="34" charset="0"/>
                        </a:rPr>
                        <a:t>EIA presentado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000" b="1" i="0" u="none" strike="noStrike" dirty="0">
                          <a:solidFill>
                            <a:srgbClr val="000000"/>
                          </a:solidFill>
                          <a:effectLst/>
                          <a:latin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40992139"/>
                  </a:ext>
                </a:extLst>
              </a:tr>
              <a:tr h="401451">
                <a:tc>
                  <a:txBody>
                    <a:bodyPr/>
                    <a:lstStyle/>
                    <a:p>
                      <a:pPr algn="ctr" rtl="0" fontAlgn="ctr"/>
                      <a:r>
                        <a:rPr lang="es-CL" sz="1000" b="1" i="0" u="none" strike="noStrike">
                          <a:solidFill>
                            <a:srgbClr val="000000"/>
                          </a:solidFill>
                          <a:effectLst/>
                          <a:latin typeface="Calibri" panose="020F0502020204030204" pitchFamily="34" charset="0"/>
                        </a:rPr>
                        <a:t>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rtl="0" fontAlgn="ctr"/>
                      <a:r>
                        <a:rPr lang="es-MX" sz="1000" b="1" i="0" u="none" strike="noStrike">
                          <a:solidFill>
                            <a:srgbClr val="000000"/>
                          </a:solidFill>
                          <a:effectLst/>
                          <a:latin typeface="Calibri" panose="020F0502020204030204" pitchFamily="34" charset="0"/>
                        </a:rPr>
                        <a:t>Plan de Desarrollo El Teniente (Nuevo Nivel Mina y otros)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9CB"/>
                    </a:solidFill>
                  </a:tcPr>
                </a:tc>
                <a:tc>
                  <a:txBody>
                    <a:bodyPr/>
                    <a:lstStyle/>
                    <a:p>
                      <a:pPr algn="ctr" rtl="0" fontAlgn="ctr"/>
                      <a:r>
                        <a:rPr lang="es-CL" sz="1000" b="0" i="0" u="none" strike="noStrike">
                          <a:solidFill>
                            <a:srgbClr val="000000"/>
                          </a:solidFill>
                          <a:effectLst/>
                          <a:latin typeface="Calibri" panose="020F0502020204030204" pitchFamily="34" charset="0"/>
                        </a:rPr>
                        <a:t>Codelco, Div. El Teniente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000" b="0" i="0" u="none" strike="noStrike">
                          <a:solidFill>
                            <a:srgbClr val="000000"/>
                          </a:solidFill>
                          <a:effectLst/>
                          <a:latin typeface="Calibri" panose="020F0502020204030204" pitchFamily="34" charset="0"/>
                        </a:rPr>
                        <a:t>Cobre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000" b="0" i="0" u="none" strike="noStrike">
                          <a:solidFill>
                            <a:srgbClr val="000000"/>
                          </a:solidFill>
                          <a:effectLst/>
                          <a:latin typeface="Calibri" panose="020F0502020204030204" pitchFamily="34" charset="0"/>
                        </a:rPr>
                        <a:t>O'Higgins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000" b="0" i="0" u="none" strike="noStrike">
                          <a:solidFill>
                            <a:srgbClr val="000000"/>
                          </a:solidFill>
                          <a:effectLst/>
                          <a:latin typeface="Calibri" panose="020F0502020204030204" pitchFamily="34" charset="0"/>
                        </a:rPr>
                        <a:t>EIA aprobado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000" b="1" i="0" u="none" strike="noStrike" dirty="0">
                          <a:solidFill>
                            <a:srgbClr val="000000"/>
                          </a:solidFill>
                          <a:effectLst/>
                          <a:latin typeface="Calibri" panose="020F0502020204030204" pitchFamily="34" charset="0"/>
                        </a:rPr>
                        <a:t>5.573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581144681"/>
                  </a:ext>
                </a:extLst>
              </a:tr>
              <a:tr h="401451">
                <a:tc>
                  <a:txBody>
                    <a:bodyPr/>
                    <a:lstStyle/>
                    <a:p>
                      <a:pPr algn="ctr" fontAlgn="ctr"/>
                      <a:r>
                        <a:rPr lang="es-CL" sz="10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L" sz="10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L" sz="10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L" sz="10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L" sz="10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rtl="0" fontAlgn="ctr"/>
                      <a:r>
                        <a:rPr lang="es-CL" sz="1000" b="1" i="0" u="none" strike="noStrike">
                          <a:solidFill>
                            <a:srgbClr val="FFFFFF"/>
                          </a:solidFill>
                          <a:effectLst/>
                          <a:latin typeface="Calibri" panose="020F0502020204030204" pitchFamily="34" charset="0"/>
                        </a:rPr>
                        <a:t>Total Ejecución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02F28"/>
                    </a:solidFill>
                  </a:tcPr>
                </a:tc>
                <a:tc>
                  <a:txBody>
                    <a:bodyPr/>
                    <a:lstStyle/>
                    <a:p>
                      <a:pPr algn="ctr" rtl="0" fontAlgn="ctr"/>
                      <a:r>
                        <a:rPr lang="es-CL" sz="1000" b="1" i="0" u="none" strike="noStrike" dirty="0">
                          <a:solidFill>
                            <a:srgbClr val="000000"/>
                          </a:solidFill>
                          <a:effectLst/>
                          <a:latin typeface="Calibri" panose="020F0502020204030204" pitchFamily="34" charset="0"/>
                        </a:rPr>
                        <a:t>23.314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3D9"/>
                    </a:solidFill>
                  </a:tcPr>
                </a:tc>
                <a:extLst>
                  <a:ext uri="{0D108BD9-81ED-4DB2-BD59-A6C34878D82A}">
                    <a16:rowId xmlns:a16="http://schemas.microsoft.com/office/drawing/2014/main" xmlns="" val="151662515"/>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Marcador de número de diapositiva 1">
            <a:extLst>
              <a:ext uri="{FF2B5EF4-FFF2-40B4-BE49-F238E27FC236}">
                <a16:creationId xmlns:a16="http://schemas.microsoft.com/office/drawing/2014/main" xmlns="" id="{3F3A1B84-3E9F-46F6-AC5C-E63185AC5B3D}"/>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50D2DA76-CAE8-4D90-9F82-C4D450DC02C7}" type="slidenum">
              <a:rPr lang="es-ES_tradnl" altLang="es-CL" sz="1300">
                <a:solidFill>
                  <a:schemeClr val="accent1"/>
                </a:solidFill>
                <a:latin typeface="Arial Black" panose="020B0A04020102020204" pitchFamily="34" charset="0"/>
              </a:rPr>
              <a:pPr/>
              <a:t>4</a:t>
            </a:fld>
            <a:endParaRPr lang="es-ES_tradnl" altLang="es-CL" sz="1300">
              <a:solidFill>
                <a:schemeClr val="accent1"/>
              </a:solidFill>
              <a:latin typeface="Arial Black" panose="020B0A04020102020204" pitchFamily="34" charset="0"/>
            </a:endParaRPr>
          </a:p>
        </p:txBody>
      </p:sp>
      <p:sp>
        <p:nvSpPr>
          <p:cNvPr id="67587" name="Marcador de texto 2">
            <a:extLst>
              <a:ext uri="{FF2B5EF4-FFF2-40B4-BE49-F238E27FC236}">
                <a16:creationId xmlns:a16="http://schemas.microsoft.com/office/drawing/2014/main" xmlns="" id="{75980B74-18AB-45FF-9978-9912354E4F0F}"/>
              </a:ext>
            </a:extLst>
          </p:cNvPr>
          <p:cNvSpPr>
            <a:spLocks noGrp="1" noChangeArrowheads="1"/>
          </p:cNvSpPr>
          <p:nvPr>
            <p:ph type="body" sz="quarter" idx="12"/>
          </p:nvPr>
        </p:nvSpPr>
        <p:spPr bwMode="auto">
          <a:xfrm>
            <a:off x="608013" y="584200"/>
            <a:ext cx="4095750" cy="733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_tradnl" altLang="es-CL" b="1" dirty="0">
                <a:solidFill>
                  <a:srgbClr val="705244"/>
                </a:solidFill>
                <a:cs typeface="Calibri" panose="020F0502020204030204" pitchFamily="34" charset="0"/>
              </a:rPr>
              <a:t>Producción</a:t>
            </a:r>
            <a:r>
              <a:rPr lang="es-ES_tradnl" altLang="es-CL" b="1" dirty="0">
                <a:solidFill>
                  <a:srgbClr val="595959"/>
                </a:solidFill>
                <a:cs typeface="Calibri" panose="020F0502020204030204" pitchFamily="34" charset="0"/>
              </a:rPr>
              <a:t> </a:t>
            </a:r>
            <a:r>
              <a:rPr lang="es-ES_tradnl" altLang="es-CL" b="1" dirty="0">
                <a:solidFill>
                  <a:srgbClr val="454545"/>
                </a:solidFill>
                <a:cs typeface="Calibri" panose="020F0502020204030204" pitchFamily="34" charset="0"/>
              </a:rPr>
              <a:t>y reservas en Chile</a:t>
            </a:r>
            <a:endParaRPr lang="es-ES_tradnl" altLang="es-CL" dirty="0"/>
          </a:p>
        </p:txBody>
      </p:sp>
      <p:sp>
        <p:nvSpPr>
          <p:cNvPr id="67588" name="Marcador de texto 6">
            <a:extLst>
              <a:ext uri="{FF2B5EF4-FFF2-40B4-BE49-F238E27FC236}">
                <a16:creationId xmlns:a16="http://schemas.microsoft.com/office/drawing/2014/main" xmlns="" id="{E9A75367-969D-490C-8329-E340CA53C4B9}"/>
              </a:ext>
            </a:extLst>
          </p:cNvPr>
          <p:cNvSpPr>
            <a:spLocks noGrp="1" noChangeArrowheads="1"/>
          </p:cNvSpPr>
          <p:nvPr>
            <p:ph type="body" sz="quarter" idx="13"/>
          </p:nvPr>
        </p:nvSpPr>
        <p:spPr bwMode="auto">
          <a:xfrm>
            <a:off x="6308725" y="6488113"/>
            <a:ext cx="3582035" cy="819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del Servicio Geológico de EE.UU., de Sernageomin y de </a:t>
            </a:r>
            <a:r>
              <a:rPr lang="es-ES_tradnl" altLang="es-CL" dirty="0" err="1"/>
              <a:t>Cochilco</a:t>
            </a:r>
            <a:r>
              <a:rPr lang="es-ES_tradnl" altLang="es-CL" dirty="0"/>
              <a:t>, 2021.</a:t>
            </a:r>
          </a:p>
          <a:p>
            <a:pPr eaLnBrk="1" hangingPunct="1">
              <a:spcBef>
                <a:spcPct val="0"/>
              </a:spcBef>
            </a:pPr>
            <a:r>
              <a:rPr lang="es-ES_tradnl" altLang="es-CL" dirty="0"/>
              <a:t>Participación reservas oro 2017.</a:t>
            </a:r>
          </a:p>
          <a:p>
            <a:pPr eaLnBrk="1" hangingPunct="1">
              <a:spcBef>
                <a:spcPct val="0"/>
              </a:spcBef>
            </a:pPr>
            <a:endParaRPr lang="es-ES_tradnl" altLang="es-CL" dirty="0"/>
          </a:p>
        </p:txBody>
      </p:sp>
      <p:sp>
        <p:nvSpPr>
          <p:cNvPr id="67589" name="Marcador de texto 5">
            <a:extLst>
              <a:ext uri="{FF2B5EF4-FFF2-40B4-BE49-F238E27FC236}">
                <a16:creationId xmlns:a16="http://schemas.microsoft.com/office/drawing/2014/main" xmlns="" id="{7ADB9EEA-DB10-424F-AB1F-B7EF1C381E17}"/>
              </a:ext>
            </a:extLst>
          </p:cNvPr>
          <p:cNvSpPr>
            <a:spLocks noGrp="1" noChangeArrowheads="1"/>
          </p:cNvSpPr>
          <p:nvPr>
            <p:ph type="body" sz="quarter" idx="11"/>
          </p:nvPr>
        </p:nvSpPr>
        <p:spPr bwMode="auto">
          <a:xfrm>
            <a:off x="579438" y="6462713"/>
            <a:ext cx="3942866" cy="687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(1) </a:t>
            </a:r>
            <a:r>
              <a:rPr lang="es-MX" altLang="es-CL" dirty="0"/>
              <a:t>Producción al 2021 para todos los elementos en la tabla. Todos los elementos en base de metal contenido</a:t>
            </a:r>
            <a:r>
              <a:rPr lang="es-ES_tradnl" altLang="es-CL" dirty="0"/>
              <a:t>. </a:t>
            </a:r>
          </a:p>
        </p:txBody>
      </p:sp>
      <p:graphicFrame>
        <p:nvGraphicFramePr>
          <p:cNvPr id="2" name="Tabla 1">
            <a:extLst>
              <a:ext uri="{FF2B5EF4-FFF2-40B4-BE49-F238E27FC236}">
                <a16:creationId xmlns:a16="http://schemas.microsoft.com/office/drawing/2014/main" xmlns="" id="{CC56FE69-D23D-4A6C-886E-98B75E1CCCC6}"/>
              </a:ext>
            </a:extLst>
          </p:cNvPr>
          <p:cNvGraphicFramePr>
            <a:graphicFrameLocks noGrp="1"/>
          </p:cNvGraphicFramePr>
          <p:nvPr>
            <p:extLst>
              <p:ext uri="{D42A27DB-BD31-4B8C-83A1-F6EECF244321}">
                <p14:modId xmlns:p14="http://schemas.microsoft.com/office/powerpoint/2010/main" val="532419828"/>
              </p:ext>
            </p:extLst>
          </p:nvPr>
        </p:nvGraphicFramePr>
        <p:xfrm>
          <a:off x="608013" y="2267743"/>
          <a:ext cx="10629900" cy="2771775"/>
        </p:xfrm>
        <a:graphic>
          <a:graphicData uri="http://schemas.openxmlformats.org/drawingml/2006/table">
            <a:tbl>
              <a:tblPr/>
              <a:tblGrid>
                <a:gridCol w="1943100">
                  <a:extLst>
                    <a:ext uri="{9D8B030D-6E8A-4147-A177-3AD203B41FA5}">
                      <a16:colId xmlns:a16="http://schemas.microsoft.com/office/drawing/2014/main" xmlns="" val="794391815"/>
                    </a:ext>
                  </a:extLst>
                </a:gridCol>
                <a:gridCol w="2171700">
                  <a:extLst>
                    <a:ext uri="{9D8B030D-6E8A-4147-A177-3AD203B41FA5}">
                      <a16:colId xmlns:a16="http://schemas.microsoft.com/office/drawing/2014/main" xmlns="" val="3097970619"/>
                    </a:ext>
                  </a:extLst>
                </a:gridCol>
                <a:gridCol w="2171700">
                  <a:extLst>
                    <a:ext uri="{9D8B030D-6E8A-4147-A177-3AD203B41FA5}">
                      <a16:colId xmlns:a16="http://schemas.microsoft.com/office/drawing/2014/main" xmlns="" val="3075179245"/>
                    </a:ext>
                  </a:extLst>
                </a:gridCol>
                <a:gridCol w="2171700">
                  <a:extLst>
                    <a:ext uri="{9D8B030D-6E8A-4147-A177-3AD203B41FA5}">
                      <a16:colId xmlns:a16="http://schemas.microsoft.com/office/drawing/2014/main" xmlns="" val="3671344670"/>
                    </a:ext>
                  </a:extLst>
                </a:gridCol>
                <a:gridCol w="2171700">
                  <a:extLst>
                    <a:ext uri="{9D8B030D-6E8A-4147-A177-3AD203B41FA5}">
                      <a16:colId xmlns:a16="http://schemas.microsoft.com/office/drawing/2014/main" xmlns="" val="1939270551"/>
                    </a:ext>
                  </a:extLst>
                </a:gridCol>
              </a:tblGrid>
              <a:tr h="533400">
                <a:tc>
                  <a:txBody>
                    <a:bodyPr/>
                    <a:lstStyle/>
                    <a:p>
                      <a:pPr algn="ctr" rtl="0" fontAlgn="ctr"/>
                      <a:r>
                        <a:rPr lang="es-CL" sz="1450" b="1" i="0" u="none" strike="noStrike" dirty="0">
                          <a:solidFill>
                            <a:srgbClr val="FFFFFF"/>
                          </a:solidFill>
                          <a:effectLst/>
                          <a:latin typeface="Calibri" panose="020F0502020204030204" pitchFamily="34" charset="0"/>
                        </a:rPr>
                        <a:t>Tipo de Mineral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C7260"/>
                    </a:solidFill>
                  </a:tcPr>
                </a:tc>
                <a:tc>
                  <a:txBody>
                    <a:bodyPr/>
                    <a:lstStyle/>
                    <a:p>
                      <a:pPr algn="ctr" rtl="0" fontAlgn="ctr"/>
                      <a:r>
                        <a:rPr lang="es-MX" sz="1450" b="1" i="0" u="none" strike="noStrike">
                          <a:solidFill>
                            <a:srgbClr val="000000"/>
                          </a:solidFill>
                          <a:effectLst/>
                          <a:latin typeface="Calibri" panose="020F0502020204030204" pitchFamily="34" charset="0"/>
                        </a:rPr>
                        <a:t>Producción en Chile</a:t>
                      </a:r>
                      <a:br>
                        <a:rPr lang="es-MX" sz="1450" b="1" i="0" u="none" strike="noStrike">
                          <a:solidFill>
                            <a:srgbClr val="000000"/>
                          </a:solidFill>
                          <a:effectLst/>
                          <a:latin typeface="Calibri" panose="020F0502020204030204" pitchFamily="34" charset="0"/>
                        </a:rPr>
                      </a:br>
                      <a:r>
                        <a:rPr lang="es-MX" sz="1450" b="1" i="0" u="none" strike="noStrike">
                          <a:solidFill>
                            <a:srgbClr val="000000"/>
                          </a:solidFill>
                          <a:effectLst/>
                          <a:latin typeface="Calibri" panose="020F0502020204030204" pitchFamily="34" charset="0"/>
                        </a:rPr>
                        <a:t>en Toneladas Métricas (1)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D9D9D9"/>
                    </a:solidFill>
                  </a:tcPr>
                </a:tc>
                <a:tc>
                  <a:txBody>
                    <a:bodyPr/>
                    <a:lstStyle/>
                    <a:p>
                      <a:pPr algn="ctr" rtl="0" fontAlgn="ctr"/>
                      <a:r>
                        <a:rPr lang="es-MX" sz="1450" b="1" i="0" u="none" strike="noStrike">
                          <a:solidFill>
                            <a:srgbClr val="000000"/>
                          </a:solidFill>
                          <a:effectLst/>
                          <a:latin typeface="Calibri" panose="020F0502020204030204" pitchFamily="34" charset="0"/>
                        </a:rPr>
                        <a:t>Participación en la</a:t>
                      </a:r>
                      <a:br>
                        <a:rPr lang="es-MX" sz="1450" b="1" i="0" u="none" strike="noStrike">
                          <a:solidFill>
                            <a:srgbClr val="000000"/>
                          </a:solidFill>
                          <a:effectLst/>
                          <a:latin typeface="Calibri" panose="020F0502020204030204" pitchFamily="34" charset="0"/>
                        </a:rPr>
                      </a:br>
                      <a:r>
                        <a:rPr lang="es-MX" sz="1450" b="1" i="0" u="none" strike="noStrike">
                          <a:solidFill>
                            <a:srgbClr val="000000"/>
                          </a:solidFill>
                          <a:effectLst/>
                          <a:latin typeface="Calibri" panose="020F0502020204030204" pitchFamily="34" charset="0"/>
                        </a:rPr>
                        <a:t>producción mundial</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D9D9D9"/>
                    </a:solidFill>
                  </a:tcPr>
                </a:tc>
                <a:tc>
                  <a:txBody>
                    <a:bodyPr/>
                    <a:lstStyle/>
                    <a:p>
                      <a:pPr algn="ctr" rtl="0" fontAlgn="ctr"/>
                      <a:r>
                        <a:rPr lang="es-MX" sz="1450" b="1" i="0" u="none" strike="noStrike">
                          <a:solidFill>
                            <a:srgbClr val="000000"/>
                          </a:solidFill>
                          <a:effectLst/>
                          <a:latin typeface="Calibri" panose="020F0502020204030204" pitchFamily="34" charset="0"/>
                        </a:rPr>
                        <a:t>Ranking en la</a:t>
                      </a:r>
                      <a:br>
                        <a:rPr lang="es-MX" sz="1450" b="1" i="0" u="none" strike="noStrike">
                          <a:solidFill>
                            <a:srgbClr val="000000"/>
                          </a:solidFill>
                          <a:effectLst/>
                          <a:latin typeface="Calibri" panose="020F0502020204030204" pitchFamily="34" charset="0"/>
                        </a:rPr>
                      </a:br>
                      <a:r>
                        <a:rPr lang="es-MX" sz="1450" b="1" i="0" u="none" strike="noStrike">
                          <a:solidFill>
                            <a:srgbClr val="000000"/>
                          </a:solidFill>
                          <a:effectLst/>
                          <a:latin typeface="Calibri" panose="020F0502020204030204" pitchFamily="34" charset="0"/>
                        </a:rPr>
                        <a:t> producción mundial</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D9D9D9"/>
                    </a:solidFill>
                  </a:tcPr>
                </a:tc>
                <a:tc>
                  <a:txBody>
                    <a:bodyPr/>
                    <a:lstStyle/>
                    <a:p>
                      <a:pPr algn="ctr" rtl="0" fontAlgn="ctr"/>
                      <a:r>
                        <a:rPr lang="es-CL" sz="1450" b="1" i="0" u="none" strike="noStrike">
                          <a:solidFill>
                            <a:srgbClr val="000000"/>
                          </a:solidFill>
                          <a:effectLst/>
                          <a:latin typeface="Calibri" panose="020F0502020204030204" pitchFamily="34" charset="0"/>
                        </a:rPr>
                        <a:t>Participación en</a:t>
                      </a:r>
                      <a:br>
                        <a:rPr lang="es-CL" sz="1450" b="1" i="0" u="none" strike="noStrike">
                          <a:solidFill>
                            <a:srgbClr val="000000"/>
                          </a:solidFill>
                          <a:effectLst/>
                          <a:latin typeface="Calibri" panose="020F0502020204030204" pitchFamily="34" charset="0"/>
                        </a:rPr>
                      </a:br>
                      <a:r>
                        <a:rPr lang="es-CL" sz="1450" b="1" i="0" u="none" strike="noStrike">
                          <a:solidFill>
                            <a:srgbClr val="000000"/>
                          </a:solidFill>
                          <a:effectLst/>
                          <a:latin typeface="Calibri" panose="020F0502020204030204" pitchFamily="34" charset="0"/>
                        </a:rPr>
                        <a:t>reservas mundiales</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D9D9D9"/>
                    </a:solidFill>
                  </a:tcPr>
                </a:tc>
                <a:extLst>
                  <a:ext uri="{0D108BD9-81ED-4DB2-BD59-A6C34878D82A}">
                    <a16:rowId xmlns:a16="http://schemas.microsoft.com/office/drawing/2014/main" xmlns="" val="962847866"/>
                  </a:ext>
                </a:extLst>
              </a:tr>
              <a:tr h="447675">
                <a:tc>
                  <a:txBody>
                    <a:bodyPr/>
                    <a:lstStyle/>
                    <a:p>
                      <a:pPr algn="r" rtl="0" fontAlgn="ctr"/>
                      <a:r>
                        <a:rPr lang="es-CL" sz="1400" b="1" i="0" u="none" strike="noStrike">
                          <a:solidFill>
                            <a:srgbClr val="000000"/>
                          </a:solidFill>
                          <a:effectLst/>
                          <a:latin typeface="Calibri" panose="020F0502020204030204" pitchFamily="34" charset="0"/>
                        </a:rPr>
                        <a:t>Cobre</a:t>
                      </a:r>
                    </a:p>
                  </a:txBody>
                  <a:tcPr marL="0" marR="228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FD9CB"/>
                    </a:solidFill>
                  </a:tcPr>
                </a:tc>
                <a:tc>
                  <a:txBody>
                    <a:bodyPr/>
                    <a:lstStyle/>
                    <a:p>
                      <a:pPr algn="r" rtl="0" fontAlgn="ctr"/>
                      <a:r>
                        <a:rPr lang="es-CL" sz="1400" b="0" i="0" u="none" strike="noStrike">
                          <a:solidFill>
                            <a:srgbClr val="000000"/>
                          </a:solidFill>
                          <a:effectLst/>
                          <a:latin typeface="Calibri" panose="020F0502020204030204" pitchFamily="34" charset="0"/>
                        </a:rPr>
                        <a:t>5,624 millones TM</a:t>
                      </a:r>
                    </a:p>
                  </a:txBody>
                  <a:tcPr marL="0" marR="228600" marT="0" marB="0" anchor="ctr">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r" rtl="0" fontAlgn="ctr"/>
                      <a:r>
                        <a:rPr lang="es-CL" sz="1400" b="0" i="0" u="none" strike="noStrike">
                          <a:solidFill>
                            <a:srgbClr val="000000"/>
                          </a:solidFill>
                          <a:effectLst/>
                          <a:latin typeface="Calibri" panose="020F0502020204030204" pitchFamily="34" charset="0"/>
                        </a:rPr>
                        <a:t>26%</a:t>
                      </a:r>
                    </a:p>
                  </a:txBody>
                  <a:tcPr marL="0" marR="34290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r" rtl="0" fontAlgn="ctr"/>
                      <a:r>
                        <a:rPr lang="es-CL" sz="1400" b="0" i="0" u="none" strike="noStrike">
                          <a:solidFill>
                            <a:srgbClr val="000000"/>
                          </a:solidFill>
                          <a:effectLst/>
                          <a:latin typeface="Calibri" panose="020F0502020204030204" pitchFamily="34" charset="0"/>
                        </a:rPr>
                        <a:t>1</a:t>
                      </a:r>
                    </a:p>
                  </a:txBody>
                  <a:tcPr marL="0" marR="457200" marT="0" marB="0" anchor="ctr">
                    <a:lnL w="6350" cap="flat" cmpd="sng" algn="ctr">
                      <a:solidFill>
                        <a:srgbClr val="BFBFBF"/>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r" rtl="0" fontAlgn="ctr"/>
                      <a:r>
                        <a:rPr lang="es-CL" sz="1400" b="0" i="0" u="none" strike="noStrike">
                          <a:solidFill>
                            <a:srgbClr val="000000"/>
                          </a:solidFill>
                          <a:effectLst/>
                          <a:latin typeface="Calibri" panose="020F0502020204030204" pitchFamily="34" charset="0"/>
                        </a:rPr>
                        <a:t>23%</a:t>
                      </a:r>
                    </a:p>
                  </a:txBody>
                  <a:tcPr marL="0" marR="342900" marT="0" marB="0"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xmlns="" val="3905209690"/>
                  </a:ext>
                </a:extLst>
              </a:tr>
              <a:tr h="447675">
                <a:tc>
                  <a:txBody>
                    <a:bodyPr/>
                    <a:lstStyle/>
                    <a:p>
                      <a:pPr algn="r" rtl="0" fontAlgn="ctr"/>
                      <a:r>
                        <a:rPr lang="es-CL" sz="1400" b="1" i="0" u="none" strike="noStrike">
                          <a:solidFill>
                            <a:srgbClr val="000000"/>
                          </a:solidFill>
                          <a:effectLst/>
                          <a:latin typeface="Calibri" panose="020F0502020204030204" pitchFamily="34" charset="0"/>
                        </a:rPr>
                        <a:t>Oro</a:t>
                      </a:r>
                    </a:p>
                  </a:txBody>
                  <a:tcPr marL="0" marR="228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E7E3D9"/>
                    </a:solidFill>
                  </a:tcPr>
                </a:tc>
                <a:tc>
                  <a:txBody>
                    <a:bodyPr/>
                    <a:lstStyle/>
                    <a:p>
                      <a:pPr algn="r" rtl="0" fontAlgn="ctr"/>
                      <a:r>
                        <a:rPr lang="es-CL" sz="1400" b="0" i="0" u="none" strike="noStrike">
                          <a:solidFill>
                            <a:srgbClr val="000000"/>
                          </a:solidFill>
                          <a:effectLst/>
                          <a:latin typeface="Calibri" panose="020F0502020204030204" pitchFamily="34" charset="0"/>
                        </a:rPr>
                        <a:t>33,57 TM</a:t>
                      </a:r>
                    </a:p>
                  </a:txBody>
                  <a:tcPr marL="0" marR="228600" marT="0" marB="0" anchor="ctr">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r" rtl="0" fontAlgn="ctr"/>
                      <a:r>
                        <a:rPr lang="es-CL" sz="1400" b="0" i="0" u="none" strike="noStrike">
                          <a:solidFill>
                            <a:srgbClr val="000000"/>
                          </a:solidFill>
                          <a:effectLst/>
                          <a:latin typeface="Calibri" panose="020F0502020204030204" pitchFamily="34" charset="0"/>
                        </a:rPr>
                        <a:t>1%</a:t>
                      </a:r>
                    </a:p>
                  </a:txBody>
                  <a:tcPr marL="0" marR="34290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r" rtl="0" fontAlgn="ctr"/>
                      <a:r>
                        <a:rPr lang="es-CL" sz="1400" b="0" i="0" u="none" strike="noStrike">
                          <a:solidFill>
                            <a:srgbClr val="000000"/>
                          </a:solidFill>
                          <a:effectLst/>
                          <a:latin typeface="Calibri" panose="020F0502020204030204" pitchFamily="34" charset="0"/>
                        </a:rPr>
                        <a:t>&gt;15</a:t>
                      </a:r>
                    </a:p>
                  </a:txBody>
                  <a:tcPr marL="0" marR="457200" marT="0" marB="0" anchor="ctr">
                    <a:lnL w="6350" cap="flat" cmpd="sng" algn="ctr">
                      <a:solidFill>
                        <a:srgbClr val="BFBFBF"/>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r" rtl="0" fontAlgn="ctr"/>
                      <a:r>
                        <a:rPr lang="es-CL" sz="1400" b="0" i="0" u="none" strike="noStrike" dirty="0">
                          <a:solidFill>
                            <a:srgbClr val="000000"/>
                          </a:solidFill>
                          <a:effectLst/>
                          <a:latin typeface="Calibri" panose="020F0502020204030204" pitchFamily="34" charset="0"/>
                        </a:rPr>
                        <a:t>7%</a:t>
                      </a:r>
                    </a:p>
                  </a:txBody>
                  <a:tcPr marL="0" marR="342900" marT="0" marB="0"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xmlns="" val="1219206294"/>
                  </a:ext>
                </a:extLst>
              </a:tr>
              <a:tr h="447675">
                <a:tc>
                  <a:txBody>
                    <a:bodyPr/>
                    <a:lstStyle/>
                    <a:p>
                      <a:pPr algn="r" rtl="0" fontAlgn="ctr"/>
                      <a:r>
                        <a:rPr lang="es-CL" sz="1400" b="1" i="0" u="none" strike="noStrike">
                          <a:solidFill>
                            <a:srgbClr val="000000"/>
                          </a:solidFill>
                          <a:effectLst/>
                          <a:latin typeface="Calibri" panose="020F0502020204030204" pitchFamily="34" charset="0"/>
                        </a:rPr>
                        <a:t>Plata</a:t>
                      </a:r>
                    </a:p>
                  </a:txBody>
                  <a:tcPr marL="0" marR="228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FD9CB"/>
                    </a:solidFill>
                  </a:tcPr>
                </a:tc>
                <a:tc>
                  <a:txBody>
                    <a:bodyPr/>
                    <a:lstStyle/>
                    <a:p>
                      <a:pPr algn="r" rtl="0" fontAlgn="ctr"/>
                      <a:r>
                        <a:rPr lang="es-CL" sz="1400" b="0" i="0" u="none" strike="noStrike">
                          <a:solidFill>
                            <a:srgbClr val="000000"/>
                          </a:solidFill>
                          <a:effectLst/>
                          <a:latin typeface="Calibri" panose="020F0502020204030204" pitchFamily="34" charset="0"/>
                        </a:rPr>
                        <a:t>1.280,60 TM</a:t>
                      </a:r>
                    </a:p>
                  </a:txBody>
                  <a:tcPr marL="0" marR="228600" marT="0" marB="0" anchor="ctr">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r" rtl="0" fontAlgn="ctr"/>
                      <a:r>
                        <a:rPr lang="es-CL" sz="1400" b="0" i="0" u="none" strike="noStrike">
                          <a:solidFill>
                            <a:srgbClr val="000000"/>
                          </a:solidFill>
                          <a:effectLst/>
                          <a:latin typeface="Calibri" panose="020F0502020204030204" pitchFamily="34" charset="0"/>
                        </a:rPr>
                        <a:t>7%</a:t>
                      </a:r>
                    </a:p>
                  </a:txBody>
                  <a:tcPr marL="0" marR="34290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r" rtl="0" fontAlgn="ctr"/>
                      <a:r>
                        <a:rPr lang="es-CL" sz="1400" b="0" i="0" u="none" strike="noStrike">
                          <a:solidFill>
                            <a:srgbClr val="000000"/>
                          </a:solidFill>
                          <a:effectLst/>
                          <a:latin typeface="Calibri" panose="020F0502020204030204" pitchFamily="34" charset="0"/>
                        </a:rPr>
                        <a:t>4</a:t>
                      </a:r>
                    </a:p>
                  </a:txBody>
                  <a:tcPr marL="0" marR="457200" marT="0" marB="0" anchor="ctr">
                    <a:lnL w="6350" cap="flat" cmpd="sng" algn="ctr">
                      <a:solidFill>
                        <a:srgbClr val="BFBFBF"/>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r" rtl="0" fontAlgn="ctr"/>
                      <a:r>
                        <a:rPr lang="es-CL" sz="1400" b="0" i="0" u="none" strike="noStrike">
                          <a:solidFill>
                            <a:srgbClr val="000000"/>
                          </a:solidFill>
                          <a:effectLst/>
                          <a:latin typeface="Calibri" panose="020F0502020204030204" pitchFamily="34" charset="0"/>
                        </a:rPr>
                        <a:t>5%</a:t>
                      </a:r>
                    </a:p>
                  </a:txBody>
                  <a:tcPr marL="0" marR="342900" marT="0" marB="0"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xmlns="" val="1134801444"/>
                  </a:ext>
                </a:extLst>
              </a:tr>
              <a:tr h="447675">
                <a:tc>
                  <a:txBody>
                    <a:bodyPr/>
                    <a:lstStyle/>
                    <a:p>
                      <a:pPr algn="r" rtl="0" fontAlgn="ctr"/>
                      <a:r>
                        <a:rPr lang="es-CL" sz="1400" b="1" i="0" u="none" strike="noStrike">
                          <a:solidFill>
                            <a:srgbClr val="000000"/>
                          </a:solidFill>
                          <a:effectLst/>
                          <a:latin typeface="Calibri" panose="020F0502020204030204" pitchFamily="34" charset="0"/>
                        </a:rPr>
                        <a:t>Molibdeno</a:t>
                      </a:r>
                    </a:p>
                  </a:txBody>
                  <a:tcPr marL="0" marR="228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E7E3D9"/>
                    </a:solidFill>
                  </a:tcPr>
                </a:tc>
                <a:tc>
                  <a:txBody>
                    <a:bodyPr/>
                    <a:lstStyle/>
                    <a:p>
                      <a:pPr algn="r" rtl="0" fontAlgn="ctr"/>
                      <a:r>
                        <a:rPr lang="es-CL" sz="1400" b="0" i="0" u="none" strike="noStrike">
                          <a:solidFill>
                            <a:srgbClr val="000000"/>
                          </a:solidFill>
                          <a:effectLst/>
                          <a:latin typeface="Calibri" panose="020F0502020204030204" pitchFamily="34" charset="0"/>
                        </a:rPr>
                        <a:t>49.427 TM</a:t>
                      </a:r>
                    </a:p>
                  </a:txBody>
                  <a:tcPr marL="0" marR="228600" marT="0" marB="0" anchor="ctr">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r" rtl="0" fontAlgn="ctr"/>
                      <a:r>
                        <a:rPr lang="es-CL" sz="1400" b="0" i="0" u="none" strike="noStrike">
                          <a:solidFill>
                            <a:srgbClr val="000000"/>
                          </a:solidFill>
                          <a:effectLst/>
                          <a:latin typeface="Calibri" panose="020F0502020204030204" pitchFamily="34" charset="0"/>
                        </a:rPr>
                        <a:t>17%</a:t>
                      </a:r>
                    </a:p>
                  </a:txBody>
                  <a:tcPr marL="0" marR="34290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r" rtl="0" fontAlgn="ctr"/>
                      <a:r>
                        <a:rPr lang="es-CL" sz="1400" b="0" i="0" u="none" strike="noStrike">
                          <a:solidFill>
                            <a:srgbClr val="000000"/>
                          </a:solidFill>
                          <a:effectLst/>
                          <a:latin typeface="Calibri" panose="020F0502020204030204" pitchFamily="34" charset="0"/>
                        </a:rPr>
                        <a:t>2</a:t>
                      </a:r>
                    </a:p>
                  </a:txBody>
                  <a:tcPr marL="0" marR="457200" marT="0" marB="0" anchor="ctr">
                    <a:lnL w="6350" cap="flat" cmpd="sng" algn="ctr">
                      <a:solidFill>
                        <a:srgbClr val="BFBFBF"/>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r" rtl="0" fontAlgn="ctr"/>
                      <a:r>
                        <a:rPr lang="es-CL" sz="1400" b="0" i="0" u="none" strike="noStrike">
                          <a:solidFill>
                            <a:srgbClr val="000000"/>
                          </a:solidFill>
                          <a:effectLst/>
                          <a:latin typeface="Calibri" panose="020F0502020204030204" pitchFamily="34" charset="0"/>
                        </a:rPr>
                        <a:t>9%</a:t>
                      </a:r>
                    </a:p>
                  </a:txBody>
                  <a:tcPr marL="0" marR="342900" marT="0" marB="0"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xmlns="" val="2895452205"/>
                  </a:ext>
                </a:extLst>
              </a:tr>
              <a:tr h="447675">
                <a:tc>
                  <a:txBody>
                    <a:bodyPr/>
                    <a:lstStyle/>
                    <a:p>
                      <a:pPr algn="r" rtl="0" fontAlgn="ctr"/>
                      <a:r>
                        <a:rPr lang="es-CL" sz="1400" b="1" i="0" u="none" strike="noStrike">
                          <a:solidFill>
                            <a:srgbClr val="000000"/>
                          </a:solidFill>
                          <a:effectLst/>
                          <a:latin typeface="Calibri" panose="020F0502020204030204" pitchFamily="34" charset="0"/>
                        </a:rPr>
                        <a:t>Hierro</a:t>
                      </a:r>
                    </a:p>
                  </a:txBody>
                  <a:tcPr marL="0" marR="228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9CB"/>
                    </a:solidFill>
                  </a:tcPr>
                </a:tc>
                <a:tc>
                  <a:txBody>
                    <a:bodyPr/>
                    <a:lstStyle/>
                    <a:p>
                      <a:pPr algn="r" rtl="0" fontAlgn="ctr"/>
                      <a:r>
                        <a:rPr lang="es-CL" sz="1400" b="0" i="0" u="none" strike="noStrike">
                          <a:solidFill>
                            <a:srgbClr val="000000"/>
                          </a:solidFill>
                          <a:effectLst/>
                          <a:latin typeface="Calibri" panose="020F0502020204030204" pitchFamily="34" charset="0"/>
                        </a:rPr>
                        <a:t>12 millones TM</a:t>
                      </a:r>
                    </a:p>
                  </a:txBody>
                  <a:tcPr marL="0" marR="228600" marT="0" marB="0" anchor="ctr">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L" sz="1400" b="0" i="0" u="none" strike="noStrike">
                          <a:solidFill>
                            <a:srgbClr val="000000"/>
                          </a:solidFill>
                          <a:effectLst/>
                          <a:latin typeface="Calibri" panose="020F0502020204030204" pitchFamily="34" charset="0"/>
                        </a:rPr>
                        <a:t>0,75%</a:t>
                      </a:r>
                    </a:p>
                  </a:txBody>
                  <a:tcPr marL="0" marR="34290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L" sz="1400" b="0" i="0" u="none" strike="noStrike">
                          <a:solidFill>
                            <a:srgbClr val="000000"/>
                          </a:solidFill>
                          <a:effectLst/>
                          <a:latin typeface="Calibri" panose="020F0502020204030204" pitchFamily="34" charset="0"/>
                        </a:rPr>
                        <a:t>&gt;15</a:t>
                      </a:r>
                    </a:p>
                  </a:txBody>
                  <a:tcPr marL="0" marR="342900" marT="0" marB="0" anchor="ctr">
                    <a:lnL w="6350" cap="flat" cmpd="sng" algn="ctr">
                      <a:solidFill>
                        <a:srgbClr val="BFBFBF"/>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L" sz="1400" b="0" i="0" u="none" strike="noStrike" dirty="0" err="1">
                          <a:solidFill>
                            <a:srgbClr val="000000"/>
                          </a:solidFill>
                          <a:effectLst/>
                          <a:latin typeface="Calibri" panose="020F0502020204030204" pitchFamily="34" charset="0"/>
                        </a:rPr>
                        <a:t>n.d</a:t>
                      </a:r>
                      <a:r>
                        <a:rPr lang="es-CL" sz="1400" b="0" i="0" u="none" strike="noStrike" dirty="0">
                          <a:solidFill>
                            <a:srgbClr val="000000"/>
                          </a:solidFill>
                          <a:effectLst/>
                          <a:latin typeface="Calibri" panose="020F0502020204030204" pitchFamily="34" charset="0"/>
                        </a:rPr>
                        <a:t>.</a:t>
                      </a:r>
                    </a:p>
                  </a:txBody>
                  <a:tcPr marL="0" marR="228600" marT="0" marB="0"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466339699"/>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35">
            <a:extLst>
              <a:ext uri="{FF2B5EF4-FFF2-40B4-BE49-F238E27FC236}">
                <a16:creationId xmlns:a16="http://schemas.microsoft.com/office/drawing/2014/main" xmlns="" id="{3DA97241-B7D6-4D91-A31D-61462C22EA00}"/>
              </a:ext>
            </a:extLst>
          </p:cNvPr>
          <p:cNvSpPr txBox="1">
            <a:spLocks/>
          </p:cNvSpPr>
          <p:nvPr/>
        </p:nvSpPr>
        <p:spPr>
          <a:xfrm>
            <a:off x="474663" y="344488"/>
            <a:ext cx="9033610" cy="813040"/>
          </a:xfrm>
          <a:prstGeom prst="rect">
            <a:avLst/>
          </a:prstGeom>
        </p:spPr>
        <p:txBody>
          <a:bodyPr wrap="square" lIns="0" tIns="12697" rIns="0" bIns="0">
            <a:spAutoFit/>
          </a:bodyPr>
          <a:lstStyle>
            <a:lvl1pPr algn="l" defTabSz="974293" rtl="0" eaLnBrk="1" latinLnBrk="0" hangingPunct="1">
              <a:lnSpc>
                <a:spcPct val="90000"/>
              </a:lnSpc>
              <a:spcBef>
                <a:spcPct val="0"/>
              </a:spcBef>
              <a:buNone/>
              <a:defRPr sz="4688" kern="1200">
                <a:solidFill>
                  <a:schemeClr val="tx1"/>
                </a:solidFill>
                <a:latin typeface="+mj-lt"/>
                <a:ea typeface="+mj-ea"/>
                <a:cs typeface="+mj-cs"/>
              </a:defRPr>
            </a:lvl1pPr>
          </a:lstStyle>
          <a:p>
            <a:pPr marL="12697" fontAlgn="auto">
              <a:lnSpc>
                <a:spcPct val="100000"/>
              </a:lnSpc>
              <a:spcBef>
                <a:spcPts val="100"/>
              </a:spcBef>
              <a:spcAft>
                <a:spcPts val="0"/>
              </a:spcAft>
              <a:defRPr/>
            </a:pPr>
            <a:r>
              <a:rPr lang="es-ES_tradnl" sz="2000" spc="-10" dirty="0">
                <a:solidFill>
                  <a:srgbClr val="353433"/>
                </a:solidFill>
                <a:latin typeface="Arial Black"/>
                <a:cs typeface="Arial Black"/>
              </a:rPr>
              <a:t>Caracterización de proyectos </a:t>
            </a:r>
            <a:r>
              <a:rPr lang="es-ES_tradnl" sz="2000" dirty="0">
                <a:solidFill>
                  <a:srgbClr val="353433"/>
                </a:solidFill>
                <a:latin typeface="Arial Black"/>
                <a:cs typeface="Arial Black"/>
              </a:rPr>
              <a:t>de </a:t>
            </a:r>
            <a:r>
              <a:rPr lang="es-ES_tradnl" sz="2000" spc="-10" dirty="0">
                <a:solidFill>
                  <a:srgbClr val="353433"/>
                </a:solidFill>
                <a:latin typeface="Arial Black"/>
                <a:cs typeface="Arial Black"/>
              </a:rPr>
              <a:t>inversión </a:t>
            </a:r>
            <a:r>
              <a:rPr lang="es-ES_tradnl" sz="2000" dirty="0">
                <a:solidFill>
                  <a:srgbClr val="353433"/>
                </a:solidFill>
                <a:latin typeface="Arial Black"/>
                <a:cs typeface="Arial Black"/>
              </a:rPr>
              <a:t>de empresas</a:t>
            </a:r>
            <a:r>
              <a:rPr lang="es-ES_tradnl" sz="2000" spc="50" dirty="0">
                <a:solidFill>
                  <a:srgbClr val="353433"/>
                </a:solidFill>
                <a:latin typeface="Arial Black"/>
                <a:cs typeface="Arial Black"/>
              </a:rPr>
              <a:t> </a:t>
            </a:r>
            <a:r>
              <a:rPr lang="es-ES_tradnl" sz="2000" spc="-5" dirty="0">
                <a:solidFill>
                  <a:srgbClr val="353433"/>
                </a:solidFill>
                <a:latin typeface="Arial Black"/>
                <a:cs typeface="Arial Black"/>
              </a:rPr>
              <a:t>socias</a:t>
            </a:r>
            <a:endParaRPr lang="es-ES_tradnl" sz="2000" dirty="0">
              <a:latin typeface="Arial Black"/>
              <a:cs typeface="Arial Black"/>
            </a:endParaRPr>
          </a:p>
          <a:p>
            <a:pPr marL="12697" fontAlgn="auto">
              <a:lnSpc>
                <a:spcPct val="100000"/>
              </a:lnSpc>
              <a:spcBef>
                <a:spcPts val="30"/>
              </a:spcBef>
              <a:spcAft>
                <a:spcPts val="0"/>
              </a:spcAft>
              <a:defRPr/>
            </a:pPr>
            <a:r>
              <a:rPr lang="es-ES_tradnl" sz="1600" spc="-10" dirty="0">
                <a:solidFill>
                  <a:srgbClr val="494745"/>
                </a:solidFill>
                <a:latin typeface="Calibri"/>
                <a:cs typeface="Calibri"/>
              </a:rPr>
              <a:t>En </a:t>
            </a:r>
            <a:r>
              <a:rPr lang="es-ES_tradnl" sz="1600" spc="-25" dirty="0">
                <a:solidFill>
                  <a:srgbClr val="494745"/>
                </a:solidFill>
                <a:latin typeface="Calibri"/>
                <a:cs typeface="Calibri"/>
              </a:rPr>
              <a:t>etapa </a:t>
            </a:r>
            <a:r>
              <a:rPr lang="es-ES_tradnl" sz="1600" spc="-15" dirty="0">
                <a:solidFill>
                  <a:srgbClr val="494745"/>
                </a:solidFill>
                <a:latin typeface="Calibri"/>
                <a:cs typeface="Calibri"/>
              </a:rPr>
              <a:t>de </a:t>
            </a:r>
            <a:r>
              <a:rPr lang="es-ES_tradnl" sz="1600" spc="-5" dirty="0">
                <a:solidFill>
                  <a:srgbClr val="725446"/>
                </a:solidFill>
                <a:latin typeface="Arial Black"/>
                <a:cs typeface="Arial Black"/>
              </a:rPr>
              <a:t>ejecución</a:t>
            </a:r>
            <a:r>
              <a:rPr lang="es-ES_tradnl" sz="1600" spc="-5" dirty="0">
                <a:solidFill>
                  <a:srgbClr val="494745"/>
                </a:solidFill>
                <a:latin typeface="Calibri"/>
                <a:cs typeface="Calibri"/>
              </a:rPr>
              <a:t>, </a:t>
            </a:r>
            <a:r>
              <a:rPr lang="es-ES_tradnl" sz="1600" spc="-20" dirty="0">
                <a:solidFill>
                  <a:srgbClr val="494745"/>
                </a:solidFill>
                <a:latin typeface="Calibri"/>
                <a:cs typeface="Calibri"/>
              </a:rPr>
              <a:t>a </a:t>
            </a:r>
            <a:r>
              <a:rPr lang="es-ES_tradnl" sz="1600" spc="-25" dirty="0">
                <a:solidFill>
                  <a:srgbClr val="494745"/>
                </a:solidFill>
                <a:latin typeface="Calibri"/>
                <a:cs typeface="Calibri"/>
              </a:rPr>
              <a:t>noviembre </a:t>
            </a:r>
            <a:r>
              <a:rPr lang="es-ES_tradnl" sz="1600" spc="-10" dirty="0">
                <a:solidFill>
                  <a:srgbClr val="494745"/>
                </a:solidFill>
                <a:latin typeface="Calibri"/>
                <a:cs typeface="Calibri"/>
              </a:rPr>
              <a:t>2021.</a:t>
            </a:r>
          </a:p>
          <a:p>
            <a:pPr marL="12697" fontAlgn="auto">
              <a:lnSpc>
                <a:spcPct val="100000"/>
              </a:lnSpc>
              <a:spcBef>
                <a:spcPts val="30"/>
              </a:spcBef>
              <a:spcAft>
                <a:spcPts val="0"/>
              </a:spcAft>
              <a:defRPr/>
            </a:pPr>
            <a:endParaRPr lang="es-ES_tradnl" sz="1600" dirty="0">
              <a:latin typeface="Calibri"/>
              <a:cs typeface="Calibri"/>
            </a:endParaRPr>
          </a:p>
        </p:txBody>
      </p:sp>
      <p:sp>
        <p:nvSpPr>
          <p:cNvPr id="102403" name="Marcador de número de diapositiva 1">
            <a:extLst>
              <a:ext uri="{FF2B5EF4-FFF2-40B4-BE49-F238E27FC236}">
                <a16:creationId xmlns:a16="http://schemas.microsoft.com/office/drawing/2014/main" xmlns="" id="{ABD417B2-7FDA-45F7-8BCE-2140BEC8700B}"/>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505C077C-543E-4FAC-9A6E-FCDDEA71FEDD}" type="slidenum">
              <a:rPr lang="es-ES_tradnl" altLang="es-CL" sz="1300">
                <a:solidFill>
                  <a:srgbClr val="85744B"/>
                </a:solidFill>
                <a:latin typeface="Arial Black" panose="020B0A04020102020204" pitchFamily="34" charset="0"/>
              </a:rPr>
              <a:pPr/>
              <a:t>40</a:t>
            </a:fld>
            <a:endParaRPr lang="es-ES_tradnl" altLang="es-CL" sz="1300">
              <a:solidFill>
                <a:srgbClr val="85744B"/>
              </a:solidFill>
              <a:latin typeface="Arial Black" panose="020B0A04020102020204" pitchFamily="34" charset="0"/>
            </a:endParaRPr>
          </a:p>
        </p:txBody>
      </p:sp>
      <p:sp>
        <p:nvSpPr>
          <p:cNvPr id="102404" name="Marcador de texto 5">
            <a:extLst>
              <a:ext uri="{FF2B5EF4-FFF2-40B4-BE49-F238E27FC236}">
                <a16:creationId xmlns:a16="http://schemas.microsoft.com/office/drawing/2014/main" xmlns="" id="{77BC54AC-6F77-48DA-BC05-2BFD1FEAC816}"/>
              </a:ext>
            </a:extLst>
          </p:cNvPr>
          <p:cNvSpPr>
            <a:spLocks noGrp="1" noChangeArrowheads="1"/>
          </p:cNvSpPr>
          <p:nvPr>
            <p:ph type="body" sz="quarter" idx="12"/>
          </p:nvPr>
        </p:nvSpPr>
        <p:spPr bwMode="auto">
          <a:xfrm>
            <a:off x="6308725" y="6488113"/>
            <a:ext cx="3559175"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  Cochilco y empresas socias.</a:t>
            </a:r>
          </a:p>
          <a:p>
            <a:pPr eaLnBrk="1" hangingPunct="1">
              <a:spcBef>
                <a:spcPct val="0"/>
              </a:spcBef>
            </a:pPr>
            <a:endParaRPr lang="es-ES_tradnl" altLang="es-CL" dirty="0"/>
          </a:p>
        </p:txBody>
      </p:sp>
      <p:sp>
        <p:nvSpPr>
          <p:cNvPr id="102503" name="Marcador de texto 5">
            <a:extLst>
              <a:ext uri="{FF2B5EF4-FFF2-40B4-BE49-F238E27FC236}">
                <a16:creationId xmlns:a16="http://schemas.microsoft.com/office/drawing/2014/main" xmlns="" id="{9BD1F206-9440-44FF-AC68-0F3D55027270}"/>
              </a:ext>
            </a:extLst>
          </p:cNvPr>
          <p:cNvSpPr txBox="1">
            <a:spLocks noChangeArrowheads="1"/>
          </p:cNvSpPr>
          <p:nvPr/>
        </p:nvSpPr>
        <p:spPr bwMode="auto">
          <a:xfrm>
            <a:off x="674688" y="6469063"/>
            <a:ext cx="3559175"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138">
              <a:defRPr>
                <a:solidFill>
                  <a:schemeClr val="tx1"/>
                </a:solidFill>
                <a:latin typeface="Calibri" panose="020F0502020204030204" pitchFamily="34" charset="0"/>
              </a:defRPr>
            </a:lvl1pPr>
            <a:lvl2pPr marL="730250" indent="-242888" defTabSz="973138">
              <a:defRPr>
                <a:solidFill>
                  <a:schemeClr val="tx1"/>
                </a:solidFill>
                <a:latin typeface="Calibri" panose="020F0502020204030204" pitchFamily="34" charset="0"/>
              </a:defRPr>
            </a:lvl2pPr>
            <a:lvl3pPr marL="1217613" indent="-242888" defTabSz="973138">
              <a:defRPr>
                <a:solidFill>
                  <a:schemeClr val="tx1"/>
                </a:solidFill>
                <a:latin typeface="Calibri" panose="020F0502020204030204" pitchFamily="34" charset="0"/>
              </a:defRPr>
            </a:lvl3pPr>
            <a:lvl4pPr marL="1704975" indent="-242888" defTabSz="973138">
              <a:defRPr>
                <a:solidFill>
                  <a:schemeClr val="tx1"/>
                </a:solidFill>
                <a:latin typeface="Calibri" panose="020F0502020204030204" pitchFamily="34" charset="0"/>
              </a:defRPr>
            </a:lvl4pPr>
            <a:lvl5pPr marL="2190750" indent="-242888" defTabSz="973138">
              <a:defRPr>
                <a:solidFill>
                  <a:schemeClr val="tx1"/>
                </a:solidFill>
                <a:latin typeface="Calibri" panose="020F0502020204030204" pitchFamily="34" charset="0"/>
              </a:defRPr>
            </a:lvl5pPr>
            <a:lvl6pPr marL="2647950" indent="-242888" defTabSz="973138" eaLnBrk="0" fontAlgn="base" hangingPunct="0">
              <a:spcBef>
                <a:spcPct val="0"/>
              </a:spcBef>
              <a:spcAft>
                <a:spcPct val="0"/>
              </a:spcAft>
              <a:defRPr>
                <a:solidFill>
                  <a:schemeClr val="tx1"/>
                </a:solidFill>
                <a:latin typeface="Calibri" panose="020F0502020204030204" pitchFamily="34" charset="0"/>
              </a:defRPr>
            </a:lvl6pPr>
            <a:lvl7pPr marL="3105150" indent="-242888" defTabSz="973138" eaLnBrk="0" fontAlgn="base" hangingPunct="0">
              <a:spcBef>
                <a:spcPct val="0"/>
              </a:spcBef>
              <a:spcAft>
                <a:spcPct val="0"/>
              </a:spcAft>
              <a:defRPr>
                <a:solidFill>
                  <a:schemeClr val="tx1"/>
                </a:solidFill>
                <a:latin typeface="Calibri" panose="020F0502020204030204" pitchFamily="34" charset="0"/>
              </a:defRPr>
            </a:lvl7pPr>
            <a:lvl8pPr marL="3562350" indent="-242888" defTabSz="973138" eaLnBrk="0" fontAlgn="base" hangingPunct="0">
              <a:spcBef>
                <a:spcPct val="0"/>
              </a:spcBef>
              <a:spcAft>
                <a:spcPct val="0"/>
              </a:spcAft>
              <a:defRPr>
                <a:solidFill>
                  <a:schemeClr val="tx1"/>
                </a:solidFill>
                <a:latin typeface="Calibri" panose="020F0502020204030204" pitchFamily="34" charset="0"/>
              </a:defRPr>
            </a:lvl8pPr>
            <a:lvl9pPr marL="4019550" indent="-242888" defTabSz="973138"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5000"/>
              </a:lnSpc>
              <a:buFont typeface="Arial" panose="020B0604020202020204" pitchFamily="34" charset="0"/>
              <a:buNone/>
            </a:pPr>
            <a:r>
              <a:rPr lang="es-ES_tradnl" altLang="es-CL" sz="1300" dirty="0">
                <a:solidFill>
                  <a:srgbClr val="262626"/>
                </a:solidFill>
              </a:rPr>
              <a:t>(1)</a:t>
            </a:r>
            <a:r>
              <a:rPr lang="es-MX" altLang="es-CL" sz="1300" dirty="0">
                <a:solidFill>
                  <a:srgbClr val="262626"/>
                </a:solidFill>
              </a:rPr>
              <a:t> Datos según la última actualización de </a:t>
            </a:r>
            <a:r>
              <a:rPr lang="es-MX" altLang="es-CL" sz="1300" dirty="0" err="1">
                <a:solidFill>
                  <a:srgbClr val="262626"/>
                </a:solidFill>
              </a:rPr>
              <a:t>Cochilco</a:t>
            </a:r>
            <a:r>
              <a:rPr lang="es-MX" altLang="es-CL" sz="1300" dirty="0">
                <a:solidFill>
                  <a:srgbClr val="262626"/>
                </a:solidFill>
              </a:rPr>
              <a:t>.</a:t>
            </a:r>
            <a:r>
              <a:rPr lang="es-ES_tradnl" altLang="es-CL" sz="1300" dirty="0">
                <a:solidFill>
                  <a:srgbClr val="262626"/>
                </a:solidFill>
              </a:rPr>
              <a:t> </a:t>
            </a:r>
            <a:r>
              <a:rPr lang="es-MX" altLang="es-CL" sz="1300" dirty="0">
                <a:solidFill>
                  <a:srgbClr val="262626"/>
                </a:solidFill>
              </a:rPr>
              <a:t>No se consideran proyectos de inversión menores a MUS$ 100</a:t>
            </a:r>
            <a:r>
              <a:rPr lang="es-ES_tradnl" altLang="es-CL" sz="1300" dirty="0">
                <a:solidFill>
                  <a:srgbClr val="262626"/>
                </a:solidFill>
              </a:rPr>
              <a:t>.</a:t>
            </a:r>
          </a:p>
          <a:p>
            <a:pPr eaLnBrk="1" hangingPunct="1">
              <a:lnSpc>
                <a:spcPct val="95000"/>
              </a:lnSpc>
              <a:buFont typeface="Arial" panose="020B0604020202020204" pitchFamily="34" charset="0"/>
              <a:buNone/>
            </a:pPr>
            <a:endParaRPr lang="es-ES_tradnl" altLang="es-CL" sz="1300" dirty="0">
              <a:solidFill>
                <a:srgbClr val="262626"/>
              </a:solidFill>
            </a:endParaRPr>
          </a:p>
        </p:txBody>
      </p:sp>
      <p:pic>
        <p:nvPicPr>
          <p:cNvPr id="5" name="Imagen 4">
            <a:extLst>
              <a:ext uri="{FF2B5EF4-FFF2-40B4-BE49-F238E27FC236}">
                <a16:creationId xmlns:a16="http://schemas.microsoft.com/office/drawing/2014/main" xmlns="" id="{FE5EDB17-6387-4ED6-AF7C-40FDD6B725EB}"/>
              </a:ext>
            </a:extLst>
          </p:cNvPr>
          <p:cNvPicPr>
            <a:picLocks noChangeAspect="1"/>
          </p:cNvPicPr>
          <p:nvPr/>
        </p:nvPicPr>
        <p:blipFill>
          <a:blip r:embed="rId3"/>
          <a:stretch>
            <a:fillRect/>
          </a:stretch>
        </p:blipFill>
        <p:spPr>
          <a:xfrm>
            <a:off x="2292441" y="908528"/>
            <a:ext cx="3542083" cy="2932430"/>
          </a:xfrm>
          <a:prstGeom prst="rect">
            <a:avLst/>
          </a:prstGeom>
        </p:spPr>
      </p:pic>
      <p:pic>
        <p:nvPicPr>
          <p:cNvPr id="6" name="Imagen 5">
            <a:extLst>
              <a:ext uri="{FF2B5EF4-FFF2-40B4-BE49-F238E27FC236}">
                <a16:creationId xmlns:a16="http://schemas.microsoft.com/office/drawing/2014/main" xmlns="" id="{E51B225F-7C03-495F-92DC-1B1244FB2BE9}"/>
              </a:ext>
            </a:extLst>
          </p:cNvPr>
          <p:cNvPicPr>
            <a:picLocks noChangeAspect="1"/>
          </p:cNvPicPr>
          <p:nvPr/>
        </p:nvPicPr>
        <p:blipFill>
          <a:blip r:embed="rId4"/>
          <a:stretch>
            <a:fillRect/>
          </a:stretch>
        </p:blipFill>
        <p:spPr>
          <a:xfrm>
            <a:off x="5906453" y="908528"/>
            <a:ext cx="3542083" cy="2932430"/>
          </a:xfrm>
          <a:prstGeom prst="rect">
            <a:avLst/>
          </a:prstGeom>
        </p:spPr>
      </p:pic>
      <p:pic>
        <p:nvPicPr>
          <p:cNvPr id="2" name="Imagen 1">
            <a:extLst>
              <a:ext uri="{FF2B5EF4-FFF2-40B4-BE49-F238E27FC236}">
                <a16:creationId xmlns:a16="http://schemas.microsoft.com/office/drawing/2014/main" xmlns="" id="{FD76B60C-F6B8-440F-805B-2AE2E219A70C}"/>
              </a:ext>
            </a:extLst>
          </p:cNvPr>
          <p:cNvPicPr>
            <a:picLocks noChangeAspect="1"/>
          </p:cNvPicPr>
          <p:nvPr/>
        </p:nvPicPr>
        <p:blipFill>
          <a:blip r:embed="rId5"/>
          <a:stretch>
            <a:fillRect/>
          </a:stretch>
        </p:blipFill>
        <p:spPr>
          <a:xfrm>
            <a:off x="2311859" y="3506911"/>
            <a:ext cx="3566469" cy="2981202"/>
          </a:xfrm>
          <a:prstGeom prst="rect">
            <a:avLst/>
          </a:prstGeom>
        </p:spPr>
      </p:pic>
      <p:pic>
        <p:nvPicPr>
          <p:cNvPr id="3" name="Imagen 2">
            <a:extLst>
              <a:ext uri="{FF2B5EF4-FFF2-40B4-BE49-F238E27FC236}">
                <a16:creationId xmlns:a16="http://schemas.microsoft.com/office/drawing/2014/main" xmlns="" id="{07EECCAE-4827-4D8C-B7B7-00835DCC4F47}"/>
              </a:ext>
            </a:extLst>
          </p:cNvPr>
          <p:cNvPicPr>
            <a:picLocks noChangeAspect="1"/>
          </p:cNvPicPr>
          <p:nvPr/>
        </p:nvPicPr>
        <p:blipFill>
          <a:blip r:embed="rId6"/>
          <a:stretch>
            <a:fillRect/>
          </a:stretch>
        </p:blipFill>
        <p:spPr>
          <a:xfrm>
            <a:off x="6051641" y="3506911"/>
            <a:ext cx="3554276" cy="2981202"/>
          </a:xfrm>
          <a:prstGeom prst="rect">
            <a:avLst/>
          </a:prstGeom>
        </p:spPr>
      </p:pic>
    </p:spTree>
    <p:extLst>
      <p:ext uri="{BB962C8B-B14F-4D97-AF65-F5344CB8AC3E}">
        <p14:creationId xmlns:p14="http://schemas.microsoft.com/office/powerpoint/2010/main" val="24310773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a:extLst>
              <a:ext uri="{FF2B5EF4-FFF2-40B4-BE49-F238E27FC236}">
                <a16:creationId xmlns:a16="http://schemas.microsoft.com/office/drawing/2014/main" xmlns="" id="{12D87755-936E-4845-AFCA-38CA45E37596}"/>
              </a:ext>
            </a:extLst>
          </p:cNvPr>
          <p:cNvSpPr txBox="1">
            <a:spLocks noGrp="1"/>
          </p:cNvSpPr>
          <p:nvPr>
            <p:ph type="title" idx="4294967295"/>
          </p:nvPr>
        </p:nvSpPr>
        <p:spPr>
          <a:xfrm>
            <a:off x="485775" y="344488"/>
            <a:ext cx="6051550" cy="577850"/>
          </a:xfrm>
          <a:prstGeom prst="rect">
            <a:avLst/>
          </a:prstGeom>
        </p:spPr>
        <p:txBody>
          <a:bodyPr lIns="0" tIns="12697" rIns="0" bIns="0">
            <a:spAutoFit/>
          </a:bodyPr>
          <a:lstStyle/>
          <a:p>
            <a:pPr marL="12697" defTabSz="974293" eaLnBrk="1" fontAlgn="auto" hangingPunct="1">
              <a:lnSpc>
                <a:spcPct val="100000"/>
              </a:lnSpc>
              <a:spcBef>
                <a:spcPts val="100"/>
              </a:spcBef>
              <a:spcAft>
                <a:spcPts val="0"/>
              </a:spcAft>
              <a:defRPr/>
            </a:pPr>
            <a:r>
              <a:rPr lang="es-ES_tradnl" sz="2000" spc="-10" dirty="0">
                <a:solidFill>
                  <a:srgbClr val="353433"/>
                </a:solidFill>
                <a:latin typeface="Arial Black"/>
                <a:cs typeface="Arial Black"/>
              </a:rPr>
              <a:t>Proyectos </a:t>
            </a:r>
            <a:r>
              <a:rPr lang="es-ES_tradnl" sz="2000" dirty="0">
                <a:solidFill>
                  <a:srgbClr val="353433"/>
                </a:solidFill>
                <a:latin typeface="Arial Black"/>
                <a:cs typeface="Arial Black"/>
              </a:rPr>
              <a:t>de </a:t>
            </a:r>
            <a:r>
              <a:rPr lang="es-ES_tradnl" sz="2000" spc="-10" dirty="0">
                <a:solidFill>
                  <a:srgbClr val="353433"/>
                </a:solidFill>
                <a:latin typeface="Arial Black"/>
                <a:cs typeface="Arial Black"/>
              </a:rPr>
              <a:t>inversión </a:t>
            </a:r>
            <a:r>
              <a:rPr lang="es-ES_tradnl" sz="2000" dirty="0">
                <a:solidFill>
                  <a:srgbClr val="353433"/>
                </a:solidFill>
                <a:latin typeface="Arial Black"/>
                <a:cs typeface="Arial Black"/>
              </a:rPr>
              <a:t>de empresas</a:t>
            </a:r>
            <a:r>
              <a:rPr lang="es-ES_tradnl" sz="2000" spc="50" dirty="0">
                <a:solidFill>
                  <a:srgbClr val="353433"/>
                </a:solidFill>
                <a:latin typeface="Arial Black"/>
                <a:cs typeface="Arial Black"/>
              </a:rPr>
              <a:t> </a:t>
            </a:r>
            <a:r>
              <a:rPr lang="es-ES_tradnl" sz="2000" spc="-5" dirty="0">
                <a:solidFill>
                  <a:srgbClr val="353433"/>
                </a:solidFill>
                <a:latin typeface="Arial Black"/>
                <a:cs typeface="Arial Black"/>
              </a:rPr>
              <a:t>socias</a:t>
            </a:r>
            <a:r>
              <a:rPr lang="es-ES_tradnl" sz="2000" dirty="0">
                <a:latin typeface="Arial Black"/>
                <a:cs typeface="Arial Black"/>
              </a:rPr>
              <a:t/>
            </a:r>
            <a:br>
              <a:rPr lang="es-ES_tradnl" sz="2000" dirty="0">
                <a:latin typeface="Arial Black"/>
                <a:cs typeface="Arial Black"/>
              </a:rPr>
            </a:br>
            <a:r>
              <a:rPr lang="es-ES_tradnl" sz="1600" spc="-10" dirty="0">
                <a:solidFill>
                  <a:srgbClr val="494745"/>
                </a:solidFill>
                <a:latin typeface="Calibri"/>
                <a:cs typeface="Calibri"/>
              </a:rPr>
              <a:t>En </a:t>
            </a:r>
            <a:r>
              <a:rPr lang="es-ES_tradnl" sz="1600" spc="-25" dirty="0">
                <a:solidFill>
                  <a:srgbClr val="494745"/>
                </a:solidFill>
                <a:latin typeface="Calibri"/>
                <a:cs typeface="Calibri"/>
              </a:rPr>
              <a:t>etapa </a:t>
            </a:r>
            <a:r>
              <a:rPr lang="es-ES_tradnl" sz="1600" spc="-15" dirty="0">
                <a:solidFill>
                  <a:srgbClr val="494745"/>
                </a:solidFill>
                <a:latin typeface="Calibri"/>
                <a:cs typeface="Calibri"/>
              </a:rPr>
              <a:t>de </a:t>
            </a:r>
            <a:r>
              <a:rPr lang="es-ES_tradnl" sz="1600" spc="-10" dirty="0">
                <a:solidFill>
                  <a:srgbClr val="366092"/>
                </a:solidFill>
                <a:latin typeface="Arial Black"/>
                <a:cs typeface="Arial Black"/>
              </a:rPr>
              <a:t>evaluación</a:t>
            </a:r>
            <a:r>
              <a:rPr lang="es-ES_tradnl" sz="1600" spc="-10" dirty="0">
                <a:solidFill>
                  <a:srgbClr val="004D86"/>
                </a:solidFill>
                <a:latin typeface="Calibri"/>
                <a:cs typeface="Calibri"/>
              </a:rPr>
              <a:t>, </a:t>
            </a:r>
            <a:r>
              <a:rPr lang="es-ES_tradnl" sz="1600" spc="-20" dirty="0">
                <a:solidFill>
                  <a:srgbClr val="494745"/>
                </a:solidFill>
                <a:latin typeface="Calibri"/>
                <a:cs typeface="Calibri"/>
              </a:rPr>
              <a:t>a </a:t>
            </a:r>
            <a:r>
              <a:rPr lang="es-ES_tradnl" sz="1600" spc="-25" dirty="0">
                <a:solidFill>
                  <a:srgbClr val="494745"/>
                </a:solidFill>
                <a:latin typeface="Calibri"/>
                <a:cs typeface="Calibri"/>
              </a:rPr>
              <a:t>noviembre </a:t>
            </a:r>
            <a:r>
              <a:rPr sz="1600" spc="-10" dirty="0">
                <a:solidFill>
                  <a:srgbClr val="494745"/>
                </a:solidFill>
                <a:latin typeface="Calibri"/>
                <a:cs typeface="Calibri"/>
              </a:rPr>
              <a:t>20</a:t>
            </a:r>
            <a:r>
              <a:rPr lang="es-ES" sz="1600" spc="-10" dirty="0">
                <a:solidFill>
                  <a:srgbClr val="494745"/>
                </a:solidFill>
                <a:latin typeface="Calibri"/>
                <a:cs typeface="Calibri"/>
              </a:rPr>
              <a:t>21</a:t>
            </a:r>
            <a:r>
              <a:rPr lang="en-US" sz="1600" spc="-10" dirty="0">
                <a:solidFill>
                  <a:srgbClr val="494745"/>
                </a:solidFill>
                <a:latin typeface="Calibri"/>
                <a:cs typeface="Calibri"/>
              </a:rPr>
              <a:t>.</a:t>
            </a:r>
            <a:endParaRPr sz="1600" dirty="0">
              <a:latin typeface="Calibri"/>
              <a:cs typeface="Calibri"/>
            </a:endParaRPr>
          </a:p>
        </p:txBody>
      </p:sp>
      <p:sp>
        <p:nvSpPr>
          <p:cNvPr id="103427" name="object 8">
            <a:extLst>
              <a:ext uri="{FF2B5EF4-FFF2-40B4-BE49-F238E27FC236}">
                <a16:creationId xmlns:a16="http://schemas.microsoft.com/office/drawing/2014/main" xmlns="" id="{FFA5E8AD-CC55-443B-A78D-1E1B2E2C4092}"/>
              </a:ext>
            </a:extLst>
          </p:cNvPr>
          <p:cNvSpPr>
            <a:spLocks/>
          </p:cNvSpPr>
          <p:nvPr/>
        </p:nvSpPr>
        <p:spPr bwMode="auto">
          <a:xfrm>
            <a:off x="293688" y="5745163"/>
            <a:ext cx="192087" cy="352425"/>
          </a:xfrm>
          <a:custGeom>
            <a:avLst/>
            <a:gdLst>
              <a:gd name="T0" fmla="*/ 0 w 192404"/>
              <a:gd name="T1" fmla="*/ 352044 h 352425"/>
              <a:gd name="T2" fmla="*/ 183055 w 192404"/>
              <a:gd name="T3" fmla="*/ 352044 h 352425"/>
              <a:gd name="T4" fmla="*/ 183055 w 192404"/>
              <a:gd name="T5" fmla="*/ 0 h 352425"/>
              <a:gd name="T6" fmla="*/ 0 w 192404"/>
              <a:gd name="T7" fmla="*/ 0 h 352425"/>
              <a:gd name="T8" fmla="*/ 0 w 192404"/>
              <a:gd name="T9" fmla="*/ 352044 h 3524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404" h="352425">
                <a:moveTo>
                  <a:pt x="0" y="352044"/>
                </a:moveTo>
                <a:lnTo>
                  <a:pt x="192023" y="352044"/>
                </a:lnTo>
                <a:lnTo>
                  <a:pt x="192023" y="0"/>
                </a:lnTo>
                <a:lnTo>
                  <a:pt x="0" y="0"/>
                </a:lnTo>
                <a:lnTo>
                  <a:pt x="0" y="352044"/>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3428" name="Marcador de número de diapositiva 1">
            <a:extLst>
              <a:ext uri="{FF2B5EF4-FFF2-40B4-BE49-F238E27FC236}">
                <a16:creationId xmlns:a16="http://schemas.microsoft.com/office/drawing/2014/main" xmlns="" id="{D4DA0F0E-7D14-4D78-AC5B-9DFCF5B346AC}"/>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A0B2144D-867F-4C77-A18F-6A15C5D9DAE8}" type="slidenum">
              <a:rPr lang="es-ES_tradnl" altLang="es-CL" sz="1300">
                <a:solidFill>
                  <a:srgbClr val="85744B"/>
                </a:solidFill>
                <a:latin typeface="Arial Black" panose="020B0A04020102020204" pitchFamily="34" charset="0"/>
              </a:rPr>
              <a:pPr/>
              <a:t>41</a:t>
            </a:fld>
            <a:endParaRPr lang="es-ES_tradnl" altLang="es-CL" sz="1300">
              <a:solidFill>
                <a:srgbClr val="85744B"/>
              </a:solidFill>
              <a:latin typeface="Arial Black" panose="020B0A04020102020204" pitchFamily="34" charset="0"/>
            </a:endParaRPr>
          </a:p>
        </p:txBody>
      </p:sp>
      <p:sp>
        <p:nvSpPr>
          <p:cNvPr id="103429" name="object 7">
            <a:extLst>
              <a:ext uri="{FF2B5EF4-FFF2-40B4-BE49-F238E27FC236}">
                <a16:creationId xmlns:a16="http://schemas.microsoft.com/office/drawing/2014/main" xmlns="" id="{86E4176A-75DF-460E-80DC-DD103A27045A}"/>
              </a:ext>
            </a:extLst>
          </p:cNvPr>
          <p:cNvSpPr txBox="1">
            <a:spLocks noChangeArrowheads="1"/>
          </p:cNvSpPr>
          <p:nvPr/>
        </p:nvSpPr>
        <p:spPr bwMode="auto">
          <a:xfrm>
            <a:off x="6807200" y="6492875"/>
            <a:ext cx="2693988"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6664" rIns="0" bIns="0">
            <a:spAutoFit/>
          </a:bodyPr>
          <a:lstStyle>
            <a:lvl1pPr marL="1111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1475"/>
              </a:lnSpc>
              <a:spcBef>
                <a:spcPts val="213"/>
              </a:spcBef>
            </a:pPr>
            <a:r>
              <a:rPr lang="es-CL" altLang="es-CL" sz="1300" dirty="0">
                <a:solidFill>
                  <a:srgbClr val="363636"/>
                </a:solidFill>
                <a:cs typeface="Calibri" panose="020F0502020204030204" pitchFamily="34" charset="0"/>
              </a:rPr>
              <a:t>Consejo Minero a partir de información de  </a:t>
            </a:r>
            <a:r>
              <a:rPr lang="es-CL" altLang="es-CL" sz="1300" dirty="0" err="1">
                <a:solidFill>
                  <a:srgbClr val="363636"/>
                </a:solidFill>
                <a:cs typeface="Calibri" panose="020F0502020204030204" pitchFamily="34" charset="0"/>
              </a:rPr>
              <a:t>Cochilco</a:t>
            </a:r>
            <a:r>
              <a:rPr lang="es-CL" altLang="es-CL" sz="1300" dirty="0">
                <a:solidFill>
                  <a:srgbClr val="363636"/>
                </a:solidFill>
                <a:cs typeface="Calibri" panose="020F0502020204030204" pitchFamily="34" charset="0"/>
              </a:rPr>
              <a:t> y empresas socias.</a:t>
            </a:r>
            <a:endParaRPr lang="es-CL" altLang="es-CL" sz="1300" dirty="0">
              <a:cs typeface="Calibri" panose="020F0502020204030204" pitchFamily="34" charset="0"/>
            </a:endParaRPr>
          </a:p>
        </p:txBody>
      </p:sp>
      <p:sp>
        <p:nvSpPr>
          <p:cNvPr id="103526" name="Marcador de texto 5">
            <a:extLst>
              <a:ext uri="{FF2B5EF4-FFF2-40B4-BE49-F238E27FC236}">
                <a16:creationId xmlns:a16="http://schemas.microsoft.com/office/drawing/2014/main" xmlns="" id="{28349B34-6C80-43D9-89B9-2A99B5B23891}"/>
              </a:ext>
            </a:extLst>
          </p:cNvPr>
          <p:cNvSpPr txBox="1">
            <a:spLocks noChangeArrowheads="1"/>
          </p:cNvSpPr>
          <p:nvPr/>
        </p:nvSpPr>
        <p:spPr bwMode="auto">
          <a:xfrm>
            <a:off x="674688" y="6469063"/>
            <a:ext cx="355917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138">
              <a:defRPr>
                <a:solidFill>
                  <a:schemeClr val="tx1"/>
                </a:solidFill>
                <a:latin typeface="Calibri" panose="020F0502020204030204" pitchFamily="34" charset="0"/>
              </a:defRPr>
            </a:lvl1pPr>
            <a:lvl2pPr marL="730250" indent="-242888" defTabSz="973138">
              <a:defRPr>
                <a:solidFill>
                  <a:schemeClr val="tx1"/>
                </a:solidFill>
                <a:latin typeface="Calibri" panose="020F0502020204030204" pitchFamily="34" charset="0"/>
              </a:defRPr>
            </a:lvl2pPr>
            <a:lvl3pPr marL="1217613" indent="-242888" defTabSz="973138">
              <a:defRPr>
                <a:solidFill>
                  <a:schemeClr val="tx1"/>
                </a:solidFill>
                <a:latin typeface="Calibri" panose="020F0502020204030204" pitchFamily="34" charset="0"/>
              </a:defRPr>
            </a:lvl3pPr>
            <a:lvl4pPr marL="1704975" indent="-242888" defTabSz="973138">
              <a:defRPr>
                <a:solidFill>
                  <a:schemeClr val="tx1"/>
                </a:solidFill>
                <a:latin typeface="Calibri" panose="020F0502020204030204" pitchFamily="34" charset="0"/>
              </a:defRPr>
            </a:lvl4pPr>
            <a:lvl5pPr marL="2190750" indent="-242888" defTabSz="973138">
              <a:defRPr>
                <a:solidFill>
                  <a:schemeClr val="tx1"/>
                </a:solidFill>
                <a:latin typeface="Calibri" panose="020F0502020204030204" pitchFamily="34" charset="0"/>
              </a:defRPr>
            </a:lvl5pPr>
            <a:lvl6pPr marL="2647950" indent="-242888" defTabSz="973138" eaLnBrk="0" fontAlgn="base" hangingPunct="0">
              <a:spcBef>
                <a:spcPct val="0"/>
              </a:spcBef>
              <a:spcAft>
                <a:spcPct val="0"/>
              </a:spcAft>
              <a:defRPr>
                <a:solidFill>
                  <a:schemeClr val="tx1"/>
                </a:solidFill>
                <a:latin typeface="Calibri" panose="020F0502020204030204" pitchFamily="34" charset="0"/>
              </a:defRPr>
            </a:lvl6pPr>
            <a:lvl7pPr marL="3105150" indent="-242888" defTabSz="973138" eaLnBrk="0" fontAlgn="base" hangingPunct="0">
              <a:spcBef>
                <a:spcPct val="0"/>
              </a:spcBef>
              <a:spcAft>
                <a:spcPct val="0"/>
              </a:spcAft>
              <a:defRPr>
                <a:solidFill>
                  <a:schemeClr val="tx1"/>
                </a:solidFill>
                <a:latin typeface="Calibri" panose="020F0502020204030204" pitchFamily="34" charset="0"/>
              </a:defRPr>
            </a:lvl7pPr>
            <a:lvl8pPr marL="3562350" indent="-242888" defTabSz="973138" eaLnBrk="0" fontAlgn="base" hangingPunct="0">
              <a:spcBef>
                <a:spcPct val="0"/>
              </a:spcBef>
              <a:spcAft>
                <a:spcPct val="0"/>
              </a:spcAft>
              <a:defRPr>
                <a:solidFill>
                  <a:schemeClr val="tx1"/>
                </a:solidFill>
                <a:latin typeface="Calibri" panose="020F0502020204030204" pitchFamily="34" charset="0"/>
              </a:defRPr>
            </a:lvl8pPr>
            <a:lvl9pPr marL="4019550" indent="-242888" defTabSz="973138"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5000"/>
              </a:lnSpc>
              <a:buFont typeface="Arial" panose="020B0604020202020204" pitchFamily="34" charset="0"/>
              <a:buNone/>
            </a:pPr>
            <a:r>
              <a:rPr lang="es-ES_tradnl" altLang="es-CL" sz="1300" dirty="0">
                <a:solidFill>
                  <a:srgbClr val="262626"/>
                </a:solidFill>
              </a:rPr>
              <a:t>(1) </a:t>
            </a:r>
            <a:r>
              <a:rPr lang="es-MX" altLang="es-CL" sz="1300" dirty="0">
                <a:solidFill>
                  <a:srgbClr val="262626"/>
                </a:solidFill>
              </a:rPr>
              <a:t>Datos según la última actualización de </a:t>
            </a:r>
            <a:r>
              <a:rPr lang="es-MX" altLang="es-CL" sz="1300" dirty="0" err="1">
                <a:solidFill>
                  <a:srgbClr val="262626"/>
                </a:solidFill>
              </a:rPr>
              <a:t>Cochilco</a:t>
            </a:r>
            <a:r>
              <a:rPr lang="es-MX" altLang="es-CL" sz="1300" dirty="0">
                <a:solidFill>
                  <a:srgbClr val="262626"/>
                </a:solidFill>
              </a:rPr>
              <a:t>. No se consideran proyectos de inversión menores a MUS$ 100</a:t>
            </a:r>
            <a:r>
              <a:rPr lang="es-ES_tradnl" altLang="es-CL" sz="1300" dirty="0">
                <a:solidFill>
                  <a:srgbClr val="262626"/>
                </a:solidFill>
              </a:rPr>
              <a:t>.</a:t>
            </a:r>
          </a:p>
          <a:p>
            <a:pPr eaLnBrk="1" hangingPunct="1">
              <a:lnSpc>
                <a:spcPct val="95000"/>
              </a:lnSpc>
              <a:buFont typeface="Arial" panose="020B0604020202020204" pitchFamily="34" charset="0"/>
              <a:buNone/>
            </a:pPr>
            <a:endParaRPr lang="es-ES_tradnl" altLang="es-CL" sz="1300" dirty="0">
              <a:solidFill>
                <a:srgbClr val="262626"/>
              </a:solidFill>
            </a:endParaRPr>
          </a:p>
        </p:txBody>
      </p:sp>
      <p:graphicFrame>
        <p:nvGraphicFramePr>
          <p:cNvPr id="2" name="Tabla 1">
            <a:extLst>
              <a:ext uri="{FF2B5EF4-FFF2-40B4-BE49-F238E27FC236}">
                <a16:creationId xmlns:a16="http://schemas.microsoft.com/office/drawing/2014/main" xmlns="" id="{B5159FE5-E1CB-4111-8C3F-6FDBE386BEA5}"/>
              </a:ext>
            </a:extLst>
          </p:cNvPr>
          <p:cNvGraphicFramePr>
            <a:graphicFrameLocks noGrp="1"/>
          </p:cNvGraphicFramePr>
          <p:nvPr>
            <p:extLst>
              <p:ext uri="{D42A27DB-BD31-4B8C-83A1-F6EECF244321}">
                <p14:modId xmlns:p14="http://schemas.microsoft.com/office/powerpoint/2010/main" val="441664619"/>
              </p:ext>
            </p:extLst>
          </p:nvPr>
        </p:nvGraphicFramePr>
        <p:xfrm>
          <a:off x="674688" y="1223963"/>
          <a:ext cx="10505930" cy="4757737"/>
        </p:xfrm>
        <a:graphic>
          <a:graphicData uri="http://schemas.openxmlformats.org/drawingml/2006/table">
            <a:tbl>
              <a:tblPr/>
              <a:tblGrid>
                <a:gridCol w="1153090">
                  <a:extLst>
                    <a:ext uri="{9D8B030D-6E8A-4147-A177-3AD203B41FA5}">
                      <a16:colId xmlns:a16="http://schemas.microsoft.com/office/drawing/2014/main" xmlns="" val="1344907542"/>
                    </a:ext>
                  </a:extLst>
                </a:gridCol>
                <a:gridCol w="2415998">
                  <a:extLst>
                    <a:ext uri="{9D8B030D-6E8A-4147-A177-3AD203B41FA5}">
                      <a16:colId xmlns:a16="http://schemas.microsoft.com/office/drawing/2014/main" xmlns="" val="2124443801"/>
                    </a:ext>
                  </a:extLst>
                </a:gridCol>
                <a:gridCol w="1537453">
                  <a:extLst>
                    <a:ext uri="{9D8B030D-6E8A-4147-A177-3AD203B41FA5}">
                      <a16:colId xmlns:a16="http://schemas.microsoft.com/office/drawing/2014/main" xmlns="" val="3033270700"/>
                    </a:ext>
                  </a:extLst>
                </a:gridCol>
                <a:gridCol w="1207999">
                  <a:extLst>
                    <a:ext uri="{9D8B030D-6E8A-4147-A177-3AD203B41FA5}">
                      <a16:colId xmlns:a16="http://schemas.microsoft.com/office/drawing/2014/main" xmlns="" val="208587006"/>
                    </a:ext>
                  </a:extLst>
                </a:gridCol>
                <a:gridCol w="1116484">
                  <a:extLst>
                    <a:ext uri="{9D8B030D-6E8A-4147-A177-3AD203B41FA5}">
                      <a16:colId xmlns:a16="http://schemas.microsoft.com/office/drawing/2014/main" xmlns="" val="1483567865"/>
                    </a:ext>
                  </a:extLst>
                </a:gridCol>
                <a:gridCol w="1537453">
                  <a:extLst>
                    <a:ext uri="{9D8B030D-6E8A-4147-A177-3AD203B41FA5}">
                      <a16:colId xmlns:a16="http://schemas.microsoft.com/office/drawing/2014/main" xmlns="" val="268393612"/>
                    </a:ext>
                  </a:extLst>
                </a:gridCol>
                <a:gridCol w="1537453">
                  <a:extLst>
                    <a:ext uri="{9D8B030D-6E8A-4147-A177-3AD203B41FA5}">
                      <a16:colId xmlns:a16="http://schemas.microsoft.com/office/drawing/2014/main" xmlns="" val="317286663"/>
                    </a:ext>
                  </a:extLst>
                </a:gridCol>
              </a:tblGrid>
              <a:tr h="633649">
                <a:tc>
                  <a:txBody>
                    <a:bodyPr/>
                    <a:lstStyle/>
                    <a:p>
                      <a:pPr algn="ctr" rtl="0" fontAlgn="ctr"/>
                      <a:r>
                        <a:rPr lang="es-CL" sz="1100" b="1" i="0" u="none" strike="noStrike" dirty="0">
                          <a:solidFill>
                            <a:srgbClr val="FFFFFF"/>
                          </a:solidFill>
                          <a:effectLst/>
                          <a:latin typeface="Calibri" panose="020F0502020204030204" pitchFamily="34" charset="0"/>
                        </a:rPr>
                        <a:t>Puesta en Marcha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tc>
                  <a:txBody>
                    <a:bodyPr/>
                    <a:lstStyle/>
                    <a:p>
                      <a:pPr algn="ctr" rtl="0" fontAlgn="ctr"/>
                      <a:r>
                        <a:rPr lang="es-CL" sz="1100" b="1" i="0" u="none" strike="noStrike" dirty="0">
                          <a:solidFill>
                            <a:srgbClr val="FFFFFF"/>
                          </a:solidFill>
                          <a:effectLst/>
                          <a:latin typeface="Calibri" panose="020F0502020204030204" pitchFamily="34" charset="0"/>
                        </a:rPr>
                        <a:t>Proyectos (1)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25446"/>
                    </a:solidFill>
                  </a:tcPr>
                </a:tc>
                <a:tc>
                  <a:txBody>
                    <a:bodyPr/>
                    <a:lstStyle/>
                    <a:p>
                      <a:pPr algn="ctr" rtl="0" fontAlgn="ctr"/>
                      <a:r>
                        <a:rPr lang="es-CL" sz="1100" b="1" i="0" u="none" strike="noStrike" dirty="0">
                          <a:solidFill>
                            <a:srgbClr val="000000"/>
                          </a:solidFill>
                          <a:effectLst/>
                          <a:latin typeface="Calibri" panose="020F0502020204030204" pitchFamily="34" charset="0"/>
                        </a:rPr>
                        <a:t>Operador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s-CL" sz="1100" b="1" i="0" u="none" strike="noStrike" dirty="0">
                          <a:solidFill>
                            <a:srgbClr val="000000"/>
                          </a:solidFill>
                          <a:effectLst/>
                          <a:latin typeface="Calibri" panose="020F0502020204030204" pitchFamily="34" charset="0"/>
                        </a:rPr>
                        <a:t>Productos Principales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s-CL" sz="1100" b="1" i="0" u="none" strike="noStrike" dirty="0">
                          <a:solidFill>
                            <a:srgbClr val="000000"/>
                          </a:solidFill>
                          <a:effectLst/>
                          <a:latin typeface="Calibri" panose="020F0502020204030204" pitchFamily="34" charset="0"/>
                        </a:rPr>
                        <a:t>Región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s-CL" sz="1100" b="1" i="0" u="none" strike="noStrike" dirty="0">
                          <a:solidFill>
                            <a:srgbClr val="000000"/>
                          </a:solidFill>
                          <a:effectLst/>
                          <a:latin typeface="Calibri" panose="020F0502020204030204" pitchFamily="34" charset="0"/>
                        </a:rPr>
                        <a:t>Estado de permisos ambientales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s-CL" sz="1100" b="1" i="0" u="none" strike="noStrike" dirty="0">
                          <a:solidFill>
                            <a:srgbClr val="000000"/>
                          </a:solidFill>
                          <a:effectLst/>
                          <a:latin typeface="Calibri" panose="020F0502020204030204" pitchFamily="34" charset="0"/>
                        </a:rPr>
                        <a:t>Inversión (millones de US$)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902021631"/>
                  </a:ext>
                </a:extLst>
              </a:tr>
              <a:tr h="515511">
                <a:tc>
                  <a:txBody>
                    <a:bodyPr/>
                    <a:lstStyle/>
                    <a:p>
                      <a:pPr algn="ctr" rtl="0" fontAlgn="ctr"/>
                      <a:r>
                        <a:rPr lang="es-CL" sz="1100" b="1" i="0" u="none" strike="noStrike">
                          <a:solidFill>
                            <a:srgbClr val="000000"/>
                          </a:solidFill>
                          <a:effectLst/>
                          <a:latin typeface="Calibri" panose="020F0502020204030204" pitchFamily="34" charset="0"/>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F2F8"/>
                    </a:solidFill>
                  </a:tcPr>
                </a:tc>
                <a:tc>
                  <a:txBody>
                    <a:bodyPr/>
                    <a:lstStyle/>
                    <a:p>
                      <a:pPr algn="ctr" rtl="0" fontAlgn="ctr"/>
                      <a:r>
                        <a:rPr lang="es-CL" sz="1100" b="1" i="0" u="none" strike="noStrike" dirty="0">
                          <a:solidFill>
                            <a:srgbClr val="000000"/>
                          </a:solidFill>
                          <a:effectLst/>
                          <a:latin typeface="Calibri" panose="020F0502020204030204" pitchFamily="34" charset="0"/>
                        </a:rPr>
                        <a:t>Cont. Operacional </a:t>
                      </a:r>
                      <a:r>
                        <a:rPr lang="es-CL" sz="1100" b="1" i="0" u="none" strike="noStrike" dirty="0" err="1">
                          <a:solidFill>
                            <a:srgbClr val="000000"/>
                          </a:solidFill>
                          <a:effectLst/>
                          <a:latin typeface="Calibri" panose="020F0502020204030204" pitchFamily="34" charset="0"/>
                        </a:rPr>
                        <a:t>Zaldivar</a:t>
                      </a:r>
                      <a:endParaRPr lang="es-CL" sz="1100" b="1"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8E0"/>
                    </a:solidFill>
                  </a:tcPr>
                </a:tc>
                <a:tc>
                  <a:txBody>
                    <a:bodyPr/>
                    <a:lstStyle/>
                    <a:p>
                      <a:pPr algn="ctr" rtl="0" fontAlgn="ctr"/>
                      <a:r>
                        <a:rPr lang="es-CL" sz="1100" b="0" i="0" u="none" strike="noStrike" dirty="0" err="1">
                          <a:solidFill>
                            <a:srgbClr val="000000"/>
                          </a:solidFill>
                          <a:effectLst/>
                          <a:latin typeface="Calibri" panose="020F0502020204030204" pitchFamily="34" charset="0"/>
                        </a:rPr>
                        <a:t>Cia</a:t>
                      </a:r>
                      <a:r>
                        <a:rPr lang="es-CL" sz="1100" b="0" i="0" u="none" strike="noStrike" dirty="0">
                          <a:solidFill>
                            <a:srgbClr val="000000"/>
                          </a:solidFill>
                          <a:effectLst/>
                          <a:latin typeface="Calibri" panose="020F0502020204030204" pitchFamily="34" charset="0"/>
                        </a:rPr>
                        <a:t> Minera </a:t>
                      </a:r>
                      <a:r>
                        <a:rPr lang="es-CL" sz="1100" b="0" i="0" u="none" strike="noStrike" dirty="0" err="1">
                          <a:solidFill>
                            <a:srgbClr val="000000"/>
                          </a:solidFill>
                          <a:effectLst/>
                          <a:latin typeface="Calibri" panose="020F0502020204030204" pitchFamily="34" charset="0"/>
                        </a:rPr>
                        <a:t>Zaldivar</a:t>
                      </a:r>
                      <a:r>
                        <a:rPr lang="es-CL" sz="1100" b="0" i="0" u="none" strike="noStrike" dirty="0">
                          <a:solidFill>
                            <a:srgbClr val="000000"/>
                          </a:solidFill>
                          <a:effectLst/>
                          <a:latin typeface="Calibri" panose="020F0502020204030204" pitchFamily="34" charset="0"/>
                        </a:rPr>
                        <a:t> </a:t>
                      </a:r>
                      <a:r>
                        <a:rPr lang="es-CL" sz="1100" b="0" i="0" u="none" strike="noStrike" dirty="0" err="1">
                          <a:solidFill>
                            <a:srgbClr val="000000"/>
                          </a:solidFill>
                          <a:effectLst/>
                          <a:latin typeface="Calibri" panose="020F0502020204030204" pitchFamily="34" charset="0"/>
                        </a:rPr>
                        <a:t>SpA</a:t>
                      </a:r>
                      <a:endParaRPr lang="es-CL" sz="1100" b="0"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100" b="0" i="0" u="none" strike="noStrike" dirty="0">
                          <a:solidFill>
                            <a:srgbClr val="000000"/>
                          </a:solidFill>
                          <a:effectLst/>
                          <a:latin typeface="Calibri" panose="020F0502020204030204" pitchFamily="34" charset="0"/>
                        </a:rPr>
                        <a:t>Cobre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100" b="0" i="0" u="none" strike="noStrike">
                          <a:solidFill>
                            <a:srgbClr val="000000"/>
                          </a:solidFill>
                          <a:effectLst/>
                          <a:latin typeface="Calibri" panose="020F0502020204030204" pitchFamily="34" charset="0"/>
                        </a:rPr>
                        <a:t>Antofagasta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100" b="0" i="0" u="none" strike="noStrike">
                          <a:solidFill>
                            <a:srgbClr val="000000"/>
                          </a:solidFill>
                          <a:effectLst/>
                          <a:latin typeface="Calibri" panose="020F0502020204030204" pitchFamily="34" charset="0"/>
                        </a:rPr>
                        <a:t>EIA presentado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100" b="1" i="0" u="none" strike="noStrike">
                          <a:solidFill>
                            <a:srgbClr val="000000"/>
                          </a:solidFill>
                          <a:effectLst/>
                          <a:latin typeface="Calibri" panose="020F0502020204030204" pitchFamily="34" charset="0"/>
                        </a:rPr>
                        <a:t>190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20284133"/>
                  </a:ext>
                </a:extLst>
              </a:tr>
              <a:tr h="515511">
                <a:tc>
                  <a:txBody>
                    <a:bodyPr/>
                    <a:lstStyle/>
                    <a:p>
                      <a:pPr algn="ctr" rtl="0" fontAlgn="ctr"/>
                      <a:r>
                        <a:rPr lang="es-CL" sz="1100" b="1" i="0" u="none" strike="noStrike">
                          <a:solidFill>
                            <a:srgbClr val="000000"/>
                          </a:solidFill>
                          <a:effectLst/>
                          <a:latin typeface="Calibri" panose="020F0502020204030204" pitchFamily="34" charset="0"/>
                        </a:rPr>
                        <a:t>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rtl="0" fontAlgn="ctr"/>
                      <a:r>
                        <a:rPr lang="es-CL" sz="1100" b="1" i="0" u="none" strike="noStrike" dirty="0">
                          <a:solidFill>
                            <a:srgbClr val="000000"/>
                          </a:solidFill>
                          <a:effectLst/>
                          <a:latin typeface="Calibri" panose="020F0502020204030204" pitchFamily="34" charset="0"/>
                        </a:rPr>
                        <a:t>Lomas Bayas 2034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9CB"/>
                    </a:solidFill>
                  </a:tcPr>
                </a:tc>
                <a:tc>
                  <a:txBody>
                    <a:bodyPr/>
                    <a:lstStyle/>
                    <a:p>
                      <a:pPr algn="ctr" rtl="0" fontAlgn="ctr"/>
                      <a:r>
                        <a:rPr lang="es-CL" sz="1100" b="0" i="0" u="none" strike="noStrike">
                          <a:solidFill>
                            <a:srgbClr val="000000"/>
                          </a:solidFill>
                          <a:effectLst/>
                          <a:latin typeface="Calibri" panose="020F0502020204030204" pitchFamily="34" charset="0"/>
                        </a:rPr>
                        <a:t>Cia Minera Lomas Bayas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100" b="0" i="0" u="none" strike="noStrike">
                          <a:solidFill>
                            <a:srgbClr val="000000"/>
                          </a:solidFill>
                          <a:effectLst/>
                          <a:latin typeface="Calibri" panose="020F0502020204030204" pitchFamily="34" charset="0"/>
                        </a:rPr>
                        <a:t>Cobre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100" b="0" i="0" u="none" strike="noStrike" dirty="0">
                          <a:solidFill>
                            <a:srgbClr val="000000"/>
                          </a:solidFill>
                          <a:effectLst/>
                          <a:latin typeface="Calibri" panose="020F0502020204030204" pitchFamily="34" charset="0"/>
                        </a:rPr>
                        <a:t>Antofagasta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100" b="0" i="0" u="none" strike="noStrike">
                          <a:solidFill>
                            <a:srgbClr val="000000"/>
                          </a:solidFill>
                          <a:effectLst/>
                          <a:latin typeface="Calibri" panose="020F0502020204030204" pitchFamily="34" charset="0"/>
                        </a:rPr>
                        <a:t>Sin EIA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100" b="1" i="0" u="none" strike="noStrike">
                          <a:solidFill>
                            <a:srgbClr val="000000"/>
                          </a:solidFill>
                          <a:effectLst/>
                          <a:latin typeface="Calibri" panose="020F0502020204030204" pitchFamily="34" charset="0"/>
                        </a:rPr>
                        <a:t>255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2743479179"/>
                  </a:ext>
                </a:extLst>
              </a:tr>
              <a:tr h="515511">
                <a:tc>
                  <a:txBody>
                    <a:bodyPr/>
                    <a:lstStyle/>
                    <a:p>
                      <a:pPr algn="ctr" rtl="0" fontAlgn="ctr"/>
                      <a:r>
                        <a:rPr lang="es-CL" sz="1100" b="1" i="0" u="none" strike="noStrike">
                          <a:solidFill>
                            <a:srgbClr val="000000"/>
                          </a:solidFill>
                          <a:effectLst/>
                          <a:latin typeface="Calibri" panose="020F0502020204030204" pitchFamily="34" charset="0"/>
                        </a:rPr>
                        <a:t>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F2F8"/>
                    </a:solidFill>
                  </a:tcPr>
                </a:tc>
                <a:tc>
                  <a:txBody>
                    <a:bodyPr/>
                    <a:lstStyle/>
                    <a:p>
                      <a:pPr algn="ctr" rtl="0" fontAlgn="ctr"/>
                      <a:r>
                        <a:rPr lang="es-CL" sz="1100" b="1" i="0" u="none" strike="noStrike" dirty="0">
                          <a:solidFill>
                            <a:srgbClr val="000000"/>
                          </a:solidFill>
                          <a:effectLst/>
                          <a:latin typeface="Calibri" panose="020F0502020204030204" pitchFamily="34" charset="0"/>
                        </a:rPr>
                        <a:t>Polo sur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8E0"/>
                    </a:solidFill>
                  </a:tcPr>
                </a:tc>
                <a:tc>
                  <a:txBody>
                    <a:bodyPr/>
                    <a:lstStyle/>
                    <a:p>
                      <a:pPr algn="ctr" rtl="0" fontAlgn="ctr"/>
                      <a:r>
                        <a:rPr lang="es-CL" sz="1100" b="0" i="0" u="none" strike="noStrike">
                          <a:solidFill>
                            <a:srgbClr val="000000"/>
                          </a:solidFill>
                          <a:effectLst/>
                          <a:latin typeface="Calibri" panose="020F0502020204030204" pitchFamily="34" charset="0"/>
                        </a:rPr>
                        <a:t>Minera Centinela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100" b="0" i="0" u="none" strike="noStrike">
                          <a:solidFill>
                            <a:srgbClr val="000000"/>
                          </a:solidFill>
                          <a:effectLst/>
                          <a:latin typeface="Calibri" panose="020F0502020204030204" pitchFamily="34" charset="0"/>
                        </a:rPr>
                        <a:t>Cobre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100" b="0" i="0" u="none" strike="noStrike" dirty="0">
                          <a:solidFill>
                            <a:srgbClr val="000000"/>
                          </a:solidFill>
                          <a:effectLst/>
                          <a:latin typeface="Calibri" panose="020F0502020204030204" pitchFamily="34" charset="0"/>
                        </a:rPr>
                        <a:t>Antofagasta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100" b="0" i="0" u="none" strike="noStrike">
                          <a:solidFill>
                            <a:srgbClr val="000000"/>
                          </a:solidFill>
                          <a:effectLst/>
                          <a:latin typeface="Calibri" panose="020F0502020204030204" pitchFamily="34" charset="0"/>
                        </a:rPr>
                        <a:t>EIA presentado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100" b="1" i="0" u="none" strike="noStrike">
                          <a:solidFill>
                            <a:srgbClr val="000000"/>
                          </a:solidFill>
                          <a:effectLst/>
                          <a:latin typeface="Calibri" panose="020F0502020204030204" pitchFamily="34" charset="0"/>
                        </a:rPr>
                        <a:t>300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53192473"/>
                  </a:ext>
                </a:extLst>
              </a:tr>
              <a:tr h="515511">
                <a:tc>
                  <a:txBody>
                    <a:bodyPr/>
                    <a:lstStyle/>
                    <a:p>
                      <a:pPr algn="ctr" rtl="0" fontAlgn="ctr"/>
                      <a:r>
                        <a:rPr lang="es-CL" sz="1100" b="1" i="0" u="none" strike="noStrike">
                          <a:solidFill>
                            <a:srgbClr val="000000"/>
                          </a:solidFill>
                          <a:effectLst/>
                          <a:latin typeface="Calibri" panose="020F0502020204030204" pitchFamily="34" charset="0"/>
                        </a:rPr>
                        <a:t>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rtl="0" fontAlgn="ctr"/>
                      <a:r>
                        <a:rPr lang="es-CL" sz="1100" b="1" i="0" u="none" strike="noStrike">
                          <a:solidFill>
                            <a:srgbClr val="000000"/>
                          </a:solidFill>
                          <a:effectLst/>
                          <a:latin typeface="Calibri" panose="020F0502020204030204" pitchFamily="34" charset="0"/>
                        </a:rPr>
                        <a:t>Los Bronces Integrado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9CB"/>
                    </a:solidFill>
                  </a:tcPr>
                </a:tc>
                <a:tc>
                  <a:txBody>
                    <a:bodyPr/>
                    <a:lstStyle/>
                    <a:p>
                      <a:pPr algn="ctr" rtl="0" fontAlgn="ctr"/>
                      <a:r>
                        <a:rPr lang="es-CL" sz="1100" b="0" i="0" u="none" strike="noStrike" dirty="0" err="1">
                          <a:solidFill>
                            <a:srgbClr val="000000"/>
                          </a:solidFill>
                          <a:effectLst/>
                          <a:latin typeface="Calibri" panose="020F0502020204030204" pitchFamily="34" charset="0"/>
                        </a:rPr>
                        <a:t>AngloAmerican</a:t>
                      </a:r>
                      <a:r>
                        <a:rPr lang="es-CL" sz="1100" b="0" i="0" u="none" strike="noStrike" dirty="0">
                          <a:solidFill>
                            <a:srgbClr val="000000"/>
                          </a:solidFill>
                          <a:effectLst/>
                          <a:latin typeface="Calibri" panose="020F0502020204030204" pitchFamily="34" charset="0"/>
                        </a:rPr>
                        <a:t> Sur S.A.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100" b="0" i="0" u="none" strike="noStrike">
                          <a:solidFill>
                            <a:srgbClr val="000000"/>
                          </a:solidFill>
                          <a:effectLst/>
                          <a:latin typeface="Calibri" panose="020F0502020204030204" pitchFamily="34" charset="0"/>
                        </a:rPr>
                        <a:t>Cobre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100" b="0" i="0" u="none" strike="noStrike">
                          <a:solidFill>
                            <a:srgbClr val="000000"/>
                          </a:solidFill>
                          <a:effectLst/>
                          <a:latin typeface="Calibri" panose="020F0502020204030204" pitchFamily="34" charset="0"/>
                        </a:rPr>
                        <a:t>RM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100" b="0" i="0" u="none" strike="noStrike" dirty="0">
                          <a:solidFill>
                            <a:srgbClr val="000000"/>
                          </a:solidFill>
                          <a:effectLst/>
                          <a:latin typeface="Calibri" panose="020F0502020204030204" pitchFamily="34" charset="0"/>
                        </a:rPr>
                        <a:t>EIA presentado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100" b="1" i="0" u="none" strike="noStrike">
                          <a:solidFill>
                            <a:srgbClr val="000000"/>
                          </a:solidFill>
                          <a:effectLst/>
                          <a:latin typeface="Calibri" panose="020F0502020204030204" pitchFamily="34" charset="0"/>
                        </a:rPr>
                        <a:t>3.000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3827712140"/>
                  </a:ext>
                </a:extLst>
              </a:tr>
              <a:tr h="515511">
                <a:tc>
                  <a:txBody>
                    <a:bodyPr/>
                    <a:lstStyle/>
                    <a:p>
                      <a:pPr algn="ctr" rtl="0" fontAlgn="ctr"/>
                      <a:r>
                        <a:rPr lang="es-CL" sz="1100" b="1" i="0" u="none" strike="noStrike">
                          <a:solidFill>
                            <a:srgbClr val="000000"/>
                          </a:solidFill>
                          <a:effectLst/>
                          <a:latin typeface="Calibri" panose="020F0502020204030204" pitchFamily="34" charset="0"/>
                        </a:rPr>
                        <a:t>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F2F8"/>
                    </a:solidFill>
                  </a:tcPr>
                </a:tc>
                <a:tc>
                  <a:txBody>
                    <a:bodyPr/>
                    <a:lstStyle/>
                    <a:p>
                      <a:pPr algn="ctr" rtl="0" fontAlgn="ctr"/>
                      <a:r>
                        <a:rPr lang="es-MX" sz="1100" b="1" i="0" u="none" strike="noStrike">
                          <a:solidFill>
                            <a:srgbClr val="000000"/>
                          </a:solidFill>
                          <a:effectLst/>
                          <a:latin typeface="Calibri" panose="020F0502020204030204" pitchFamily="34" charset="0"/>
                        </a:rPr>
                        <a:t>Sierra Gorda Exp. 230 Ktpd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8E0"/>
                    </a:solidFill>
                  </a:tcPr>
                </a:tc>
                <a:tc>
                  <a:txBody>
                    <a:bodyPr/>
                    <a:lstStyle/>
                    <a:p>
                      <a:pPr algn="ctr" rtl="0" fontAlgn="ctr"/>
                      <a:r>
                        <a:rPr lang="es-CL" sz="1100" b="0" i="0" u="none" strike="noStrike">
                          <a:solidFill>
                            <a:srgbClr val="000000"/>
                          </a:solidFill>
                          <a:effectLst/>
                          <a:latin typeface="Calibri" panose="020F0502020204030204" pitchFamily="34" charset="0"/>
                        </a:rPr>
                        <a:t>Sierra Gorda SCM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100" b="0" i="0" u="none" strike="noStrike" dirty="0">
                          <a:solidFill>
                            <a:srgbClr val="000000"/>
                          </a:solidFill>
                          <a:effectLst/>
                          <a:latin typeface="Calibri" panose="020F0502020204030204" pitchFamily="34" charset="0"/>
                        </a:rPr>
                        <a:t>Cobre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100" b="0" i="0" u="none" strike="noStrike">
                          <a:solidFill>
                            <a:srgbClr val="000000"/>
                          </a:solidFill>
                          <a:effectLst/>
                          <a:latin typeface="Calibri" panose="020F0502020204030204" pitchFamily="34" charset="0"/>
                        </a:rPr>
                        <a:t>Antofagasta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100" b="0" i="0" u="none" strike="noStrike" dirty="0">
                          <a:solidFill>
                            <a:srgbClr val="000000"/>
                          </a:solidFill>
                          <a:effectLst/>
                          <a:latin typeface="Calibri" panose="020F0502020204030204" pitchFamily="34" charset="0"/>
                        </a:rPr>
                        <a:t>EIA aprobado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100" b="1" i="0" u="none" strike="noStrike" dirty="0">
                          <a:solidFill>
                            <a:srgbClr val="000000"/>
                          </a:solidFill>
                          <a:effectLst/>
                          <a:latin typeface="Calibri" panose="020F0502020204030204" pitchFamily="34" charset="0"/>
                        </a:rPr>
                        <a:t>2.000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81014712"/>
                  </a:ext>
                </a:extLst>
              </a:tr>
              <a:tr h="515511">
                <a:tc>
                  <a:txBody>
                    <a:bodyPr/>
                    <a:lstStyle/>
                    <a:p>
                      <a:pPr algn="ctr" rtl="0" fontAlgn="ctr"/>
                      <a:r>
                        <a:rPr lang="es-CL" sz="1100" b="1" i="0" u="none" strike="noStrike">
                          <a:solidFill>
                            <a:srgbClr val="000000"/>
                          </a:solidFill>
                          <a:effectLst/>
                          <a:latin typeface="Calibri" panose="020F0502020204030204" pitchFamily="34" charset="0"/>
                        </a:rPr>
                        <a:t>2025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rtl="0" fontAlgn="ctr"/>
                      <a:r>
                        <a:rPr lang="es-CL" sz="1100" b="1" i="0" u="none" strike="noStrike">
                          <a:solidFill>
                            <a:srgbClr val="000000"/>
                          </a:solidFill>
                          <a:effectLst/>
                          <a:latin typeface="Calibri" panose="020F0502020204030204" pitchFamily="34" charset="0"/>
                        </a:rPr>
                        <a:t>Pelambres Futuro 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9CB"/>
                    </a:solidFill>
                  </a:tcPr>
                </a:tc>
                <a:tc>
                  <a:txBody>
                    <a:bodyPr/>
                    <a:lstStyle/>
                    <a:p>
                      <a:pPr algn="ctr" rtl="0" fontAlgn="ctr"/>
                      <a:r>
                        <a:rPr lang="es-CL" sz="1100" b="0" i="0" u="none" strike="noStrike">
                          <a:solidFill>
                            <a:srgbClr val="000000"/>
                          </a:solidFill>
                          <a:effectLst/>
                          <a:latin typeface="Calibri" panose="020F0502020204030204" pitchFamily="34" charset="0"/>
                        </a:rPr>
                        <a:t>Minera Los Pelambres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100" b="0" i="0" u="none" strike="noStrike">
                          <a:solidFill>
                            <a:srgbClr val="000000"/>
                          </a:solidFill>
                          <a:effectLst/>
                          <a:latin typeface="Calibri" panose="020F0502020204030204" pitchFamily="34" charset="0"/>
                        </a:rPr>
                        <a:t>Cobre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100" b="0" i="0" u="none" strike="noStrike" dirty="0">
                          <a:solidFill>
                            <a:srgbClr val="000000"/>
                          </a:solidFill>
                          <a:effectLst/>
                          <a:latin typeface="Calibri" panose="020F0502020204030204" pitchFamily="34" charset="0"/>
                        </a:rPr>
                        <a:t>Coquimbo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100" b="0" i="0" u="none" strike="noStrike">
                          <a:solidFill>
                            <a:srgbClr val="000000"/>
                          </a:solidFill>
                          <a:effectLst/>
                          <a:latin typeface="Calibri" panose="020F0502020204030204" pitchFamily="34" charset="0"/>
                        </a:rPr>
                        <a:t>EIA presentado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100" b="1" i="0" u="none" strike="noStrike" dirty="0">
                          <a:solidFill>
                            <a:srgbClr val="000000"/>
                          </a:solidFill>
                          <a:effectLst/>
                          <a:latin typeface="Calibri" panose="020F0502020204030204" pitchFamily="34" charset="0"/>
                        </a:rPr>
                        <a:t>1.000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255829804"/>
                  </a:ext>
                </a:extLst>
              </a:tr>
              <a:tr h="515511">
                <a:tc>
                  <a:txBody>
                    <a:bodyPr/>
                    <a:lstStyle/>
                    <a:p>
                      <a:pPr algn="ctr" rtl="0" fontAlgn="ctr"/>
                      <a:r>
                        <a:rPr lang="es-CL" sz="1100" b="1" i="0" u="none" strike="noStrike">
                          <a:solidFill>
                            <a:srgbClr val="000000"/>
                          </a:solidFill>
                          <a:effectLst/>
                          <a:latin typeface="Calibri" panose="020F0502020204030204" pitchFamily="34" charset="0"/>
                        </a:rPr>
                        <a:t>2025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F2F8"/>
                    </a:solidFill>
                  </a:tcPr>
                </a:tc>
                <a:tc>
                  <a:txBody>
                    <a:bodyPr/>
                    <a:lstStyle/>
                    <a:p>
                      <a:pPr algn="ctr" rtl="0" fontAlgn="ctr"/>
                      <a:r>
                        <a:rPr lang="es-CL" sz="1100" b="1" i="0" u="none" strike="noStrike">
                          <a:solidFill>
                            <a:srgbClr val="000000"/>
                          </a:solidFill>
                          <a:effectLst/>
                          <a:latin typeface="Calibri" panose="020F0502020204030204" pitchFamily="34" charset="0"/>
                        </a:rPr>
                        <a:t>Des. Distrito Centinela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8E0"/>
                    </a:solidFill>
                  </a:tcPr>
                </a:tc>
                <a:tc>
                  <a:txBody>
                    <a:bodyPr/>
                    <a:lstStyle/>
                    <a:p>
                      <a:pPr algn="ctr" rtl="0" fontAlgn="ctr"/>
                      <a:r>
                        <a:rPr lang="es-CL" sz="1100" b="0" i="0" u="none" strike="noStrike" dirty="0">
                          <a:solidFill>
                            <a:srgbClr val="000000"/>
                          </a:solidFill>
                          <a:effectLst/>
                          <a:latin typeface="Calibri" panose="020F0502020204030204" pitchFamily="34" charset="0"/>
                        </a:rPr>
                        <a:t>Minera Centinela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100" b="0" i="0" u="none" strike="noStrike">
                          <a:solidFill>
                            <a:srgbClr val="000000"/>
                          </a:solidFill>
                          <a:effectLst/>
                          <a:latin typeface="Calibri" panose="020F0502020204030204" pitchFamily="34" charset="0"/>
                        </a:rPr>
                        <a:t>Cobre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100" b="0" i="0" u="none" strike="noStrike" dirty="0">
                          <a:solidFill>
                            <a:srgbClr val="000000"/>
                          </a:solidFill>
                          <a:effectLst/>
                          <a:latin typeface="Calibri" panose="020F0502020204030204" pitchFamily="34" charset="0"/>
                        </a:rPr>
                        <a:t>Antofagasta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100" b="0" i="0" u="none" strike="noStrike" dirty="0">
                          <a:solidFill>
                            <a:srgbClr val="000000"/>
                          </a:solidFill>
                          <a:effectLst/>
                          <a:latin typeface="Calibri" panose="020F0502020204030204" pitchFamily="34" charset="0"/>
                        </a:rPr>
                        <a:t>EIA aprobado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100" b="1" i="0" u="none" strike="noStrike" dirty="0">
                          <a:solidFill>
                            <a:srgbClr val="000000"/>
                          </a:solidFill>
                          <a:effectLst/>
                          <a:latin typeface="Calibri" panose="020F0502020204030204" pitchFamily="34" charset="0"/>
                        </a:rPr>
                        <a:t>4.350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53725853"/>
                  </a:ext>
                </a:extLst>
              </a:tr>
              <a:tr h="515511">
                <a:tc>
                  <a:txBody>
                    <a:bodyPr/>
                    <a:lstStyle/>
                    <a:p>
                      <a:pPr algn="ctr" rtl="0" fontAlgn="ctr"/>
                      <a:r>
                        <a:rPr lang="es-CL" sz="1100" b="1" i="0" u="none" strike="noStrike">
                          <a:solidFill>
                            <a:srgbClr val="000000"/>
                          </a:solidFill>
                          <a:effectLst/>
                          <a:latin typeface="Calibri" panose="020F0502020204030204" pitchFamily="34" charset="0"/>
                        </a:rPr>
                        <a:t>2025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rtl="0" fontAlgn="ctr"/>
                      <a:r>
                        <a:rPr lang="es-CL" sz="1100" b="1" i="0" u="none" strike="noStrike">
                          <a:solidFill>
                            <a:srgbClr val="000000"/>
                          </a:solidFill>
                          <a:effectLst/>
                          <a:latin typeface="Calibri" panose="020F0502020204030204" pitchFamily="34" charset="0"/>
                        </a:rPr>
                        <a:t>Nuevaunión Fase 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9CB"/>
                    </a:solidFill>
                  </a:tcPr>
                </a:tc>
                <a:tc>
                  <a:txBody>
                    <a:bodyPr/>
                    <a:lstStyle/>
                    <a:p>
                      <a:pPr algn="ctr" rtl="0" fontAlgn="ctr"/>
                      <a:r>
                        <a:rPr lang="es-CL" sz="1100" b="0" i="0" u="none" strike="noStrike">
                          <a:solidFill>
                            <a:srgbClr val="000000"/>
                          </a:solidFill>
                          <a:effectLst/>
                          <a:latin typeface="Calibri" panose="020F0502020204030204" pitchFamily="34" charset="0"/>
                        </a:rPr>
                        <a:t>NuevaUnion SpA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100" b="0" i="0" u="none" strike="noStrike">
                          <a:solidFill>
                            <a:srgbClr val="000000"/>
                          </a:solidFill>
                          <a:effectLst/>
                          <a:latin typeface="Calibri" panose="020F0502020204030204" pitchFamily="34" charset="0"/>
                        </a:rPr>
                        <a:t>Cobre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100" b="0" i="0" u="none" strike="noStrike">
                          <a:solidFill>
                            <a:srgbClr val="000000"/>
                          </a:solidFill>
                          <a:effectLst/>
                          <a:latin typeface="Calibri" panose="020F0502020204030204" pitchFamily="34" charset="0"/>
                        </a:rPr>
                        <a:t>Atacama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100" b="0" i="0" u="none" strike="noStrike" dirty="0">
                          <a:solidFill>
                            <a:srgbClr val="000000"/>
                          </a:solidFill>
                          <a:effectLst/>
                          <a:latin typeface="Calibri" panose="020F0502020204030204" pitchFamily="34" charset="0"/>
                        </a:rPr>
                        <a:t>Sin EIA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100" b="1" i="0" u="none" strike="noStrike" dirty="0">
                          <a:solidFill>
                            <a:srgbClr val="000000"/>
                          </a:solidFill>
                          <a:effectLst/>
                          <a:latin typeface="Calibri" panose="020F0502020204030204" pitchFamily="34" charset="0"/>
                        </a:rPr>
                        <a:t>3.500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2975251241"/>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a:extLst>
              <a:ext uri="{FF2B5EF4-FFF2-40B4-BE49-F238E27FC236}">
                <a16:creationId xmlns:a16="http://schemas.microsoft.com/office/drawing/2014/main" xmlns="" id="{5C442FC2-8124-4A92-8E3A-6C4B3C3C47CF}"/>
              </a:ext>
            </a:extLst>
          </p:cNvPr>
          <p:cNvSpPr txBox="1">
            <a:spLocks noGrp="1"/>
          </p:cNvSpPr>
          <p:nvPr>
            <p:ph type="title" idx="4294967295"/>
          </p:nvPr>
        </p:nvSpPr>
        <p:spPr>
          <a:xfrm>
            <a:off x="485775" y="344488"/>
            <a:ext cx="6051550" cy="577850"/>
          </a:xfrm>
          <a:prstGeom prst="rect">
            <a:avLst/>
          </a:prstGeom>
        </p:spPr>
        <p:txBody>
          <a:bodyPr lIns="0" tIns="12697" rIns="0" bIns="0">
            <a:spAutoFit/>
          </a:bodyPr>
          <a:lstStyle/>
          <a:p>
            <a:pPr marL="12697" defTabSz="974293" eaLnBrk="1" fontAlgn="auto" hangingPunct="1">
              <a:lnSpc>
                <a:spcPct val="100000"/>
              </a:lnSpc>
              <a:spcBef>
                <a:spcPts val="100"/>
              </a:spcBef>
              <a:spcAft>
                <a:spcPts val="0"/>
              </a:spcAft>
              <a:defRPr/>
            </a:pPr>
            <a:r>
              <a:rPr lang="es-ES_tradnl" sz="2000" spc="-10" dirty="0">
                <a:solidFill>
                  <a:srgbClr val="353433"/>
                </a:solidFill>
                <a:latin typeface="Arial Black"/>
                <a:cs typeface="Arial Black"/>
              </a:rPr>
              <a:t>Proyectos </a:t>
            </a:r>
            <a:r>
              <a:rPr lang="es-ES_tradnl" sz="2000" dirty="0">
                <a:solidFill>
                  <a:srgbClr val="353433"/>
                </a:solidFill>
                <a:latin typeface="Arial Black"/>
                <a:cs typeface="Arial Black"/>
              </a:rPr>
              <a:t>de </a:t>
            </a:r>
            <a:r>
              <a:rPr lang="es-ES_tradnl" sz="2000" spc="-10" dirty="0">
                <a:solidFill>
                  <a:srgbClr val="353433"/>
                </a:solidFill>
                <a:latin typeface="Arial Black"/>
                <a:cs typeface="Arial Black"/>
              </a:rPr>
              <a:t>inversión </a:t>
            </a:r>
            <a:r>
              <a:rPr lang="es-ES_tradnl" sz="2000" dirty="0">
                <a:solidFill>
                  <a:srgbClr val="353433"/>
                </a:solidFill>
                <a:latin typeface="Arial Black"/>
                <a:cs typeface="Arial Black"/>
              </a:rPr>
              <a:t>de empresas</a:t>
            </a:r>
            <a:r>
              <a:rPr lang="es-ES_tradnl" sz="2000" spc="50" dirty="0">
                <a:solidFill>
                  <a:srgbClr val="353433"/>
                </a:solidFill>
                <a:latin typeface="Arial Black"/>
                <a:cs typeface="Arial Black"/>
              </a:rPr>
              <a:t> </a:t>
            </a:r>
            <a:r>
              <a:rPr lang="es-ES_tradnl" sz="2000" spc="-5" dirty="0">
                <a:solidFill>
                  <a:srgbClr val="353433"/>
                </a:solidFill>
                <a:latin typeface="Arial Black"/>
                <a:cs typeface="Arial Black"/>
              </a:rPr>
              <a:t>socias</a:t>
            </a:r>
            <a:r>
              <a:rPr lang="es-ES_tradnl" sz="2000" dirty="0">
                <a:latin typeface="Arial Black"/>
                <a:cs typeface="Arial Black"/>
              </a:rPr>
              <a:t/>
            </a:r>
            <a:br>
              <a:rPr lang="es-ES_tradnl" sz="2000" dirty="0">
                <a:latin typeface="Arial Black"/>
                <a:cs typeface="Arial Black"/>
              </a:rPr>
            </a:br>
            <a:r>
              <a:rPr lang="es-ES_tradnl" sz="1600" spc="-10" dirty="0">
                <a:solidFill>
                  <a:srgbClr val="494745"/>
                </a:solidFill>
                <a:latin typeface="Calibri"/>
                <a:cs typeface="Calibri"/>
              </a:rPr>
              <a:t>En </a:t>
            </a:r>
            <a:r>
              <a:rPr lang="es-ES_tradnl" sz="1600" spc="-25" dirty="0">
                <a:solidFill>
                  <a:srgbClr val="494745"/>
                </a:solidFill>
                <a:latin typeface="Calibri"/>
                <a:cs typeface="Calibri"/>
              </a:rPr>
              <a:t>etapa </a:t>
            </a:r>
            <a:r>
              <a:rPr lang="es-ES_tradnl" sz="1600" spc="-15" dirty="0">
                <a:solidFill>
                  <a:srgbClr val="494745"/>
                </a:solidFill>
                <a:latin typeface="Calibri"/>
                <a:cs typeface="Calibri"/>
              </a:rPr>
              <a:t>de </a:t>
            </a:r>
            <a:r>
              <a:rPr lang="es-ES_tradnl" sz="1600" spc="-10" dirty="0">
                <a:solidFill>
                  <a:srgbClr val="366092"/>
                </a:solidFill>
                <a:latin typeface="Arial Black"/>
                <a:cs typeface="Arial Black"/>
              </a:rPr>
              <a:t>evaluación</a:t>
            </a:r>
            <a:r>
              <a:rPr lang="es-ES_tradnl" sz="1600" spc="-10" dirty="0">
                <a:solidFill>
                  <a:srgbClr val="004D86"/>
                </a:solidFill>
                <a:latin typeface="Calibri"/>
                <a:cs typeface="Calibri"/>
              </a:rPr>
              <a:t>, </a:t>
            </a:r>
            <a:r>
              <a:rPr lang="es-ES_tradnl" sz="1600" spc="-20" dirty="0">
                <a:solidFill>
                  <a:srgbClr val="494745"/>
                </a:solidFill>
                <a:latin typeface="Calibri"/>
                <a:cs typeface="Calibri"/>
              </a:rPr>
              <a:t>a </a:t>
            </a:r>
            <a:r>
              <a:rPr lang="es-ES_tradnl" sz="1600" spc="-25" dirty="0">
                <a:solidFill>
                  <a:srgbClr val="494745"/>
                </a:solidFill>
                <a:latin typeface="Calibri"/>
                <a:cs typeface="Calibri"/>
              </a:rPr>
              <a:t>noviembre </a:t>
            </a:r>
            <a:r>
              <a:rPr sz="1600" spc="-10" dirty="0">
                <a:solidFill>
                  <a:srgbClr val="494745"/>
                </a:solidFill>
                <a:latin typeface="Calibri"/>
                <a:cs typeface="Calibri"/>
              </a:rPr>
              <a:t>20</a:t>
            </a:r>
            <a:r>
              <a:rPr lang="es-ES" sz="1600" spc="-10" dirty="0">
                <a:solidFill>
                  <a:srgbClr val="494745"/>
                </a:solidFill>
                <a:latin typeface="Calibri"/>
                <a:cs typeface="Calibri"/>
              </a:rPr>
              <a:t>21 (continuación)</a:t>
            </a:r>
            <a:r>
              <a:rPr lang="en-US" sz="1600" spc="-10" dirty="0">
                <a:solidFill>
                  <a:srgbClr val="494745"/>
                </a:solidFill>
                <a:latin typeface="Calibri"/>
                <a:cs typeface="Calibri"/>
              </a:rPr>
              <a:t>.</a:t>
            </a:r>
            <a:endParaRPr sz="1600" dirty="0">
              <a:latin typeface="Calibri"/>
              <a:cs typeface="Calibri"/>
            </a:endParaRPr>
          </a:p>
        </p:txBody>
      </p:sp>
      <p:sp>
        <p:nvSpPr>
          <p:cNvPr id="104451" name="object 8">
            <a:extLst>
              <a:ext uri="{FF2B5EF4-FFF2-40B4-BE49-F238E27FC236}">
                <a16:creationId xmlns:a16="http://schemas.microsoft.com/office/drawing/2014/main" xmlns="" id="{C92B817B-E1ED-47E3-9DE3-B842E423BC30}"/>
              </a:ext>
            </a:extLst>
          </p:cNvPr>
          <p:cNvSpPr>
            <a:spLocks/>
          </p:cNvSpPr>
          <p:nvPr/>
        </p:nvSpPr>
        <p:spPr bwMode="auto">
          <a:xfrm>
            <a:off x="293688" y="5745163"/>
            <a:ext cx="192087" cy="352425"/>
          </a:xfrm>
          <a:custGeom>
            <a:avLst/>
            <a:gdLst>
              <a:gd name="T0" fmla="*/ 0 w 192404"/>
              <a:gd name="T1" fmla="*/ 352044 h 352425"/>
              <a:gd name="T2" fmla="*/ 183055 w 192404"/>
              <a:gd name="T3" fmla="*/ 352044 h 352425"/>
              <a:gd name="T4" fmla="*/ 183055 w 192404"/>
              <a:gd name="T5" fmla="*/ 0 h 352425"/>
              <a:gd name="T6" fmla="*/ 0 w 192404"/>
              <a:gd name="T7" fmla="*/ 0 h 352425"/>
              <a:gd name="T8" fmla="*/ 0 w 192404"/>
              <a:gd name="T9" fmla="*/ 352044 h 3524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404" h="352425">
                <a:moveTo>
                  <a:pt x="0" y="352044"/>
                </a:moveTo>
                <a:lnTo>
                  <a:pt x="192023" y="352044"/>
                </a:lnTo>
                <a:lnTo>
                  <a:pt x="192023" y="0"/>
                </a:lnTo>
                <a:lnTo>
                  <a:pt x="0" y="0"/>
                </a:lnTo>
                <a:lnTo>
                  <a:pt x="0" y="352044"/>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4452" name="Marcador de número de diapositiva 1">
            <a:extLst>
              <a:ext uri="{FF2B5EF4-FFF2-40B4-BE49-F238E27FC236}">
                <a16:creationId xmlns:a16="http://schemas.microsoft.com/office/drawing/2014/main" xmlns="" id="{E74524E1-1F01-47BA-AF09-2B8630B13587}"/>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A41D245E-FC48-466A-8FD7-F64874B4B948}" type="slidenum">
              <a:rPr lang="es-ES_tradnl" altLang="es-CL" sz="1300">
                <a:solidFill>
                  <a:srgbClr val="85744B"/>
                </a:solidFill>
                <a:latin typeface="Arial Black" panose="020B0A04020102020204" pitchFamily="34" charset="0"/>
              </a:rPr>
              <a:pPr/>
              <a:t>42</a:t>
            </a:fld>
            <a:endParaRPr lang="es-ES_tradnl" altLang="es-CL" sz="1300">
              <a:solidFill>
                <a:srgbClr val="85744B"/>
              </a:solidFill>
              <a:latin typeface="Arial Black" panose="020B0A04020102020204" pitchFamily="34" charset="0"/>
            </a:endParaRPr>
          </a:p>
        </p:txBody>
      </p:sp>
      <p:sp>
        <p:nvSpPr>
          <p:cNvPr id="104453" name="object 7">
            <a:extLst>
              <a:ext uri="{FF2B5EF4-FFF2-40B4-BE49-F238E27FC236}">
                <a16:creationId xmlns:a16="http://schemas.microsoft.com/office/drawing/2014/main" xmlns="" id="{E9999DF0-3F4C-4A8F-8723-0E3C11457EE1}"/>
              </a:ext>
            </a:extLst>
          </p:cNvPr>
          <p:cNvSpPr txBox="1">
            <a:spLocks noChangeArrowheads="1"/>
          </p:cNvSpPr>
          <p:nvPr/>
        </p:nvSpPr>
        <p:spPr bwMode="auto">
          <a:xfrm>
            <a:off x="6807200" y="6492875"/>
            <a:ext cx="2693988"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6664" rIns="0" bIns="0">
            <a:spAutoFit/>
          </a:bodyPr>
          <a:lstStyle>
            <a:lvl1pPr marL="1111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1475"/>
              </a:lnSpc>
              <a:spcBef>
                <a:spcPts val="213"/>
              </a:spcBef>
            </a:pPr>
            <a:r>
              <a:rPr lang="es-CL" altLang="es-CL" sz="1300" dirty="0">
                <a:solidFill>
                  <a:srgbClr val="363636"/>
                </a:solidFill>
                <a:cs typeface="Calibri" panose="020F0502020204030204" pitchFamily="34" charset="0"/>
              </a:rPr>
              <a:t>Consejo Minero a partir de información de  </a:t>
            </a:r>
            <a:r>
              <a:rPr lang="es-CL" altLang="es-CL" sz="1300" dirty="0" err="1">
                <a:solidFill>
                  <a:srgbClr val="363636"/>
                </a:solidFill>
                <a:cs typeface="Calibri" panose="020F0502020204030204" pitchFamily="34" charset="0"/>
              </a:rPr>
              <a:t>Cochilco</a:t>
            </a:r>
            <a:r>
              <a:rPr lang="es-CL" altLang="es-CL" sz="1300" dirty="0">
                <a:solidFill>
                  <a:srgbClr val="363636"/>
                </a:solidFill>
                <a:cs typeface="Calibri" panose="020F0502020204030204" pitchFamily="34" charset="0"/>
              </a:rPr>
              <a:t> y empresas socias.</a:t>
            </a:r>
            <a:endParaRPr lang="es-CL" altLang="es-CL" sz="1300" dirty="0">
              <a:cs typeface="Calibri" panose="020F0502020204030204" pitchFamily="34" charset="0"/>
            </a:endParaRPr>
          </a:p>
        </p:txBody>
      </p:sp>
      <p:sp>
        <p:nvSpPr>
          <p:cNvPr id="104560" name="Marcador de texto 5">
            <a:extLst>
              <a:ext uri="{FF2B5EF4-FFF2-40B4-BE49-F238E27FC236}">
                <a16:creationId xmlns:a16="http://schemas.microsoft.com/office/drawing/2014/main" xmlns="" id="{4F9090BD-0A85-45E4-AA4B-005532A13530}"/>
              </a:ext>
            </a:extLst>
          </p:cNvPr>
          <p:cNvSpPr txBox="1">
            <a:spLocks noChangeArrowheads="1"/>
          </p:cNvSpPr>
          <p:nvPr/>
        </p:nvSpPr>
        <p:spPr bwMode="auto">
          <a:xfrm>
            <a:off x="633413" y="6481763"/>
            <a:ext cx="355917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138">
              <a:defRPr>
                <a:solidFill>
                  <a:schemeClr val="tx1"/>
                </a:solidFill>
                <a:latin typeface="Calibri" panose="020F0502020204030204" pitchFamily="34" charset="0"/>
              </a:defRPr>
            </a:lvl1pPr>
            <a:lvl2pPr marL="730250" indent="-242888" defTabSz="973138">
              <a:defRPr>
                <a:solidFill>
                  <a:schemeClr val="tx1"/>
                </a:solidFill>
                <a:latin typeface="Calibri" panose="020F0502020204030204" pitchFamily="34" charset="0"/>
              </a:defRPr>
            </a:lvl2pPr>
            <a:lvl3pPr marL="1217613" indent="-242888" defTabSz="973138">
              <a:defRPr>
                <a:solidFill>
                  <a:schemeClr val="tx1"/>
                </a:solidFill>
                <a:latin typeface="Calibri" panose="020F0502020204030204" pitchFamily="34" charset="0"/>
              </a:defRPr>
            </a:lvl3pPr>
            <a:lvl4pPr marL="1704975" indent="-242888" defTabSz="973138">
              <a:defRPr>
                <a:solidFill>
                  <a:schemeClr val="tx1"/>
                </a:solidFill>
                <a:latin typeface="Calibri" panose="020F0502020204030204" pitchFamily="34" charset="0"/>
              </a:defRPr>
            </a:lvl4pPr>
            <a:lvl5pPr marL="2190750" indent="-242888" defTabSz="973138">
              <a:defRPr>
                <a:solidFill>
                  <a:schemeClr val="tx1"/>
                </a:solidFill>
                <a:latin typeface="Calibri" panose="020F0502020204030204" pitchFamily="34" charset="0"/>
              </a:defRPr>
            </a:lvl5pPr>
            <a:lvl6pPr marL="2647950" indent="-242888" defTabSz="973138" eaLnBrk="0" fontAlgn="base" hangingPunct="0">
              <a:spcBef>
                <a:spcPct val="0"/>
              </a:spcBef>
              <a:spcAft>
                <a:spcPct val="0"/>
              </a:spcAft>
              <a:defRPr>
                <a:solidFill>
                  <a:schemeClr val="tx1"/>
                </a:solidFill>
                <a:latin typeface="Calibri" panose="020F0502020204030204" pitchFamily="34" charset="0"/>
              </a:defRPr>
            </a:lvl6pPr>
            <a:lvl7pPr marL="3105150" indent="-242888" defTabSz="973138" eaLnBrk="0" fontAlgn="base" hangingPunct="0">
              <a:spcBef>
                <a:spcPct val="0"/>
              </a:spcBef>
              <a:spcAft>
                <a:spcPct val="0"/>
              </a:spcAft>
              <a:defRPr>
                <a:solidFill>
                  <a:schemeClr val="tx1"/>
                </a:solidFill>
                <a:latin typeface="Calibri" panose="020F0502020204030204" pitchFamily="34" charset="0"/>
              </a:defRPr>
            </a:lvl7pPr>
            <a:lvl8pPr marL="3562350" indent="-242888" defTabSz="973138" eaLnBrk="0" fontAlgn="base" hangingPunct="0">
              <a:spcBef>
                <a:spcPct val="0"/>
              </a:spcBef>
              <a:spcAft>
                <a:spcPct val="0"/>
              </a:spcAft>
              <a:defRPr>
                <a:solidFill>
                  <a:schemeClr val="tx1"/>
                </a:solidFill>
                <a:latin typeface="Calibri" panose="020F0502020204030204" pitchFamily="34" charset="0"/>
              </a:defRPr>
            </a:lvl8pPr>
            <a:lvl9pPr marL="4019550" indent="-242888" defTabSz="973138"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5000"/>
              </a:lnSpc>
              <a:buFont typeface="Arial" panose="020B0604020202020204" pitchFamily="34" charset="0"/>
              <a:buNone/>
            </a:pPr>
            <a:r>
              <a:rPr lang="es-ES_tradnl" altLang="es-CL" sz="1300" dirty="0">
                <a:solidFill>
                  <a:srgbClr val="262626"/>
                </a:solidFill>
              </a:rPr>
              <a:t>(1) </a:t>
            </a:r>
            <a:r>
              <a:rPr lang="es-MX" altLang="es-CL" sz="1300" dirty="0">
                <a:solidFill>
                  <a:srgbClr val="262626"/>
                </a:solidFill>
              </a:rPr>
              <a:t>Datos según la última actualización de </a:t>
            </a:r>
            <a:r>
              <a:rPr lang="es-MX" altLang="es-CL" sz="1300" dirty="0" err="1">
                <a:solidFill>
                  <a:srgbClr val="262626"/>
                </a:solidFill>
              </a:rPr>
              <a:t>Cochilco</a:t>
            </a:r>
            <a:r>
              <a:rPr lang="es-MX" altLang="es-CL" sz="1300" dirty="0">
                <a:solidFill>
                  <a:srgbClr val="262626"/>
                </a:solidFill>
              </a:rPr>
              <a:t>. No se consideran proyectos de inversión menores a MUS$ 100</a:t>
            </a:r>
            <a:r>
              <a:rPr lang="es-ES_tradnl" altLang="es-CL" sz="1300" dirty="0">
                <a:solidFill>
                  <a:srgbClr val="262626"/>
                </a:solidFill>
              </a:rPr>
              <a:t>.</a:t>
            </a:r>
          </a:p>
          <a:p>
            <a:pPr eaLnBrk="1" hangingPunct="1">
              <a:lnSpc>
                <a:spcPct val="95000"/>
              </a:lnSpc>
              <a:buFont typeface="Arial" panose="020B0604020202020204" pitchFamily="34" charset="0"/>
              <a:buNone/>
            </a:pPr>
            <a:endParaRPr lang="es-ES_tradnl" altLang="es-CL" sz="1300" dirty="0">
              <a:solidFill>
                <a:srgbClr val="262626"/>
              </a:solidFill>
            </a:endParaRPr>
          </a:p>
        </p:txBody>
      </p:sp>
      <p:graphicFrame>
        <p:nvGraphicFramePr>
          <p:cNvPr id="4" name="Tabla 3">
            <a:extLst>
              <a:ext uri="{FF2B5EF4-FFF2-40B4-BE49-F238E27FC236}">
                <a16:creationId xmlns:a16="http://schemas.microsoft.com/office/drawing/2014/main" xmlns="" id="{1F47A89C-A26C-4947-8976-CE7FDFA6D836}"/>
              </a:ext>
            </a:extLst>
          </p:cNvPr>
          <p:cNvGraphicFramePr>
            <a:graphicFrameLocks noGrp="1"/>
          </p:cNvGraphicFramePr>
          <p:nvPr>
            <p:extLst>
              <p:ext uri="{D42A27DB-BD31-4B8C-83A1-F6EECF244321}">
                <p14:modId xmlns:p14="http://schemas.microsoft.com/office/powerpoint/2010/main" val="3992051084"/>
              </p:ext>
            </p:extLst>
          </p:nvPr>
        </p:nvGraphicFramePr>
        <p:xfrm>
          <a:off x="633413" y="1253489"/>
          <a:ext cx="10578377" cy="4798949"/>
        </p:xfrm>
        <a:graphic>
          <a:graphicData uri="http://schemas.openxmlformats.org/drawingml/2006/table">
            <a:tbl>
              <a:tblPr/>
              <a:tblGrid>
                <a:gridCol w="1164214">
                  <a:extLst>
                    <a:ext uri="{9D8B030D-6E8A-4147-A177-3AD203B41FA5}">
                      <a16:colId xmlns:a16="http://schemas.microsoft.com/office/drawing/2014/main" xmlns="" val="3764397096"/>
                    </a:ext>
                  </a:extLst>
                </a:gridCol>
                <a:gridCol w="2429486">
                  <a:extLst>
                    <a:ext uri="{9D8B030D-6E8A-4147-A177-3AD203B41FA5}">
                      <a16:colId xmlns:a16="http://schemas.microsoft.com/office/drawing/2014/main" xmlns="" val="3588558390"/>
                    </a:ext>
                  </a:extLst>
                </a:gridCol>
                <a:gridCol w="1548055">
                  <a:extLst>
                    <a:ext uri="{9D8B030D-6E8A-4147-A177-3AD203B41FA5}">
                      <a16:colId xmlns:a16="http://schemas.microsoft.com/office/drawing/2014/main" xmlns="" val="2142311999"/>
                    </a:ext>
                  </a:extLst>
                </a:gridCol>
                <a:gridCol w="1216329">
                  <a:extLst>
                    <a:ext uri="{9D8B030D-6E8A-4147-A177-3AD203B41FA5}">
                      <a16:colId xmlns:a16="http://schemas.microsoft.com/office/drawing/2014/main" xmlns="" val="1310628233"/>
                    </a:ext>
                  </a:extLst>
                </a:gridCol>
                <a:gridCol w="1124183">
                  <a:extLst>
                    <a:ext uri="{9D8B030D-6E8A-4147-A177-3AD203B41FA5}">
                      <a16:colId xmlns:a16="http://schemas.microsoft.com/office/drawing/2014/main" xmlns="" val="2730069882"/>
                    </a:ext>
                  </a:extLst>
                </a:gridCol>
                <a:gridCol w="1548055">
                  <a:extLst>
                    <a:ext uri="{9D8B030D-6E8A-4147-A177-3AD203B41FA5}">
                      <a16:colId xmlns:a16="http://schemas.microsoft.com/office/drawing/2014/main" xmlns="" val="1524212005"/>
                    </a:ext>
                  </a:extLst>
                </a:gridCol>
                <a:gridCol w="1548055">
                  <a:extLst>
                    <a:ext uri="{9D8B030D-6E8A-4147-A177-3AD203B41FA5}">
                      <a16:colId xmlns:a16="http://schemas.microsoft.com/office/drawing/2014/main" xmlns="" val="564924639"/>
                    </a:ext>
                  </a:extLst>
                </a:gridCol>
              </a:tblGrid>
              <a:tr h="596093">
                <a:tc>
                  <a:txBody>
                    <a:bodyPr/>
                    <a:lstStyle/>
                    <a:p>
                      <a:pPr marL="0" algn="ctr" defTabSz="974293" rtl="0" eaLnBrk="1" fontAlgn="ctr" latinLnBrk="0" hangingPunct="1"/>
                      <a:r>
                        <a:rPr lang="es-CL" sz="1100" b="1" i="0" u="none" strike="noStrike" kern="1200" dirty="0">
                          <a:solidFill>
                            <a:srgbClr val="FFFFFF"/>
                          </a:solidFill>
                          <a:effectLst/>
                          <a:latin typeface="Calibri" panose="020F0502020204030204" pitchFamily="34" charset="0"/>
                          <a:ea typeface="+mn-ea"/>
                          <a:cs typeface="+mn-cs"/>
                        </a:rPr>
                        <a:t>Puesta en Marcha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tc>
                  <a:txBody>
                    <a:bodyPr/>
                    <a:lstStyle/>
                    <a:p>
                      <a:pPr marL="0" algn="ctr" defTabSz="974293" rtl="0" eaLnBrk="1" fontAlgn="ctr" latinLnBrk="0" hangingPunct="1"/>
                      <a:r>
                        <a:rPr lang="es-CL" sz="1100" b="1" i="0" u="none" strike="noStrike" kern="1200" dirty="0">
                          <a:solidFill>
                            <a:srgbClr val="FFFFFF"/>
                          </a:solidFill>
                          <a:effectLst/>
                          <a:latin typeface="Calibri" panose="020F0502020204030204" pitchFamily="34" charset="0"/>
                          <a:ea typeface="+mn-ea"/>
                          <a:cs typeface="+mn-cs"/>
                        </a:rPr>
                        <a:t>Proyectos (1)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25446"/>
                    </a:solidFill>
                  </a:tcPr>
                </a:tc>
                <a:tc>
                  <a:txBody>
                    <a:bodyPr/>
                    <a:lstStyle/>
                    <a:p>
                      <a:pPr marL="0" algn="ctr" defTabSz="974293" rtl="0" eaLnBrk="1" fontAlgn="ctr" latinLnBrk="0" hangingPunct="1"/>
                      <a:r>
                        <a:rPr lang="es-CL" sz="1100" b="1" i="0" u="none" strike="noStrike" kern="1200" dirty="0">
                          <a:solidFill>
                            <a:schemeClr val="tx1"/>
                          </a:solidFill>
                          <a:effectLst/>
                          <a:latin typeface="Calibri" panose="020F0502020204030204" pitchFamily="34" charset="0"/>
                          <a:ea typeface="+mn-ea"/>
                          <a:cs typeface="+mn-cs"/>
                        </a:rPr>
                        <a:t>Operador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marL="0" algn="ctr" defTabSz="974293" rtl="0" eaLnBrk="1" fontAlgn="ctr" latinLnBrk="0" hangingPunct="1"/>
                      <a:r>
                        <a:rPr lang="es-CL" sz="1100" b="1" i="0" u="none" strike="noStrike" kern="1200" dirty="0">
                          <a:solidFill>
                            <a:schemeClr val="tx1"/>
                          </a:solidFill>
                          <a:effectLst/>
                          <a:latin typeface="Calibri" panose="020F0502020204030204" pitchFamily="34" charset="0"/>
                          <a:ea typeface="+mn-ea"/>
                          <a:cs typeface="+mn-cs"/>
                        </a:rPr>
                        <a:t>Productos Principales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marL="0" algn="ctr" defTabSz="974293" rtl="0" eaLnBrk="1" fontAlgn="ctr" latinLnBrk="0" hangingPunct="1"/>
                      <a:r>
                        <a:rPr lang="es-CL" sz="1100" b="1" i="0" u="none" strike="noStrike" kern="1200" dirty="0">
                          <a:solidFill>
                            <a:schemeClr val="tx1"/>
                          </a:solidFill>
                          <a:effectLst/>
                          <a:latin typeface="Calibri" panose="020F0502020204030204" pitchFamily="34" charset="0"/>
                          <a:ea typeface="+mn-ea"/>
                          <a:cs typeface="+mn-cs"/>
                        </a:rPr>
                        <a:t>Región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marL="0" algn="ctr" defTabSz="974293" rtl="0" eaLnBrk="1" fontAlgn="ctr" latinLnBrk="0" hangingPunct="1"/>
                      <a:r>
                        <a:rPr lang="es-CL" sz="1100" b="1" i="0" u="none" strike="noStrike" kern="1200" dirty="0">
                          <a:solidFill>
                            <a:schemeClr val="tx1"/>
                          </a:solidFill>
                          <a:effectLst/>
                          <a:latin typeface="Calibri" panose="020F0502020204030204" pitchFamily="34" charset="0"/>
                          <a:ea typeface="+mn-ea"/>
                          <a:cs typeface="+mn-cs"/>
                        </a:rPr>
                        <a:t>Estado de permisos ambientales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marL="0" algn="ctr" defTabSz="974293" rtl="0" eaLnBrk="1" fontAlgn="ctr" latinLnBrk="0" hangingPunct="1"/>
                      <a:r>
                        <a:rPr lang="es-CL" sz="1100" b="1" i="0" u="none" strike="noStrike" kern="1200" dirty="0">
                          <a:solidFill>
                            <a:schemeClr val="tx1"/>
                          </a:solidFill>
                          <a:effectLst/>
                          <a:latin typeface="Calibri" panose="020F0502020204030204" pitchFamily="34" charset="0"/>
                          <a:ea typeface="+mn-ea"/>
                          <a:cs typeface="+mn-cs"/>
                        </a:rPr>
                        <a:t>Inversión (millones de US$)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1186642784"/>
                  </a:ext>
                </a:extLst>
              </a:tr>
              <a:tr h="525357">
                <a:tc>
                  <a:txBody>
                    <a:bodyPr/>
                    <a:lstStyle/>
                    <a:p>
                      <a:pPr algn="ctr" rtl="0" fontAlgn="ctr"/>
                      <a:r>
                        <a:rPr lang="es-CL" sz="1100" b="1" i="0" u="none" strike="noStrike" dirty="0">
                          <a:solidFill>
                            <a:srgbClr val="000000"/>
                          </a:solidFill>
                          <a:effectLst/>
                          <a:latin typeface="Calibri" panose="020F0502020204030204" pitchFamily="34" charset="0"/>
                        </a:rPr>
                        <a:t>2025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F2F8"/>
                    </a:solidFill>
                  </a:tcPr>
                </a:tc>
                <a:tc>
                  <a:txBody>
                    <a:bodyPr/>
                    <a:lstStyle/>
                    <a:p>
                      <a:pPr algn="ctr" rtl="0" fontAlgn="ctr"/>
                      <a:r>
                        <a:rPr lang="es-CL" sz="1100" b="1" i="0" u="none" strike="noStrike" dirty="0">
                          <a:solidFill>
                            <a:srgbClr val="000000"/>
                          </a:solidFill>
                          <a:effectLst/>
                          <a:latin typeface="Calibri" panose="020F0502020204030204" pitchFamily="34" charset="0"/>
                        </a:rPr>
                        <a:t>Collahuasi </a:t>
                      </a:r>
                      <a:r>
                        <a:rPr lang="es-CL" sz="1100" b="1" i="0" u="none" strike="noStrike" dirty="0" err="1">
                          <a:solidFill>
                            <a:srgbClr val="000000"/>
                          </a:solidFill>
                          <a:effectLst/>
                          <a:latin typeface="Calibri" panose="020F0502020204030204" pitchFamily="34" charset="0"/>
                        </a:rPr>
                        <a:t>Mej</a:t>
                      </a:r>
                      <a:r>
                        <a:rPr lang="es-CL" sz="1100" b="1" i="0" u="none" strike="noStrike" dirty="0">
                          <a:solidFill>
                            <a:srgbClr val="000000"/>
                          </a:solidFill>
                          <a:effectLst/>
                          <a:latin typeface="Calibri" panose="020F0502020204030204" pitchFamily="34" charset="0"/>
                        </a:rPr>
                        <a:t>. Cap. </a:t>
                      </a:r>
                      <a:r>
                        <a:rPr lang="es-CL" sz="1100" b="1" i="0" u="none" strike="noStrike" dirty="0" err="1">
                          <a:solidFill>
                            <a:srgbClr val="000000"/>
                          </a:solidFill>
                          <a:effectLst/>
                          <a:latin typeface="Calibri" panose="020F0502020204030204" pitchFamily="34" charset="0"/>
                        </a:rPr>
                        <a:t>Prod</a:t>
                      </a:r>
                      <a:r>
                        <a:rPr lang="es-CL" sz="1100" b="1" i="0" u="none" strike="noStrike" dirty="0">
                          <a:solidFill>
                            <a:srgbClr val="000000"/>
                          </a:solidFill>
                          <a:effectLst/>
                          <a:latin typeface="Calibri" panose="020F0502020204030204" pitchFamily="34" charset="0"/>
                        </a:rPr>
                        <a:t>. 210 </a:t>
                      </a:r>
                      <a:r>
                        <a:rPr lang="es-CL" sz="1100" b="1" i="0" u="none" strike="noStrike" dirty="0" err="1">
                          <a:solidFill>
                            <a:srgbClr val="000000"/>
                          </a:solidFill>
                          <a:effectLst/>
                          <a:latin typeface="Calibri" panose="020F0502020204030204" pitchFamily="34" charset="0"/>
                        </a:rPr>
                        <a:t>Ktpd</a:t>
                      </a:r>
                      <a:endParaRPr lang="es-CL" sz="1100" b="1"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8E0"/>
                    </a:solidFill>
                  </a:tcPr>
                </a:tc>
                <a:tc>
                  <a:txBody>
                    <a:bodyPr/>
                    <a:lstStyle/>
                    <a:p>
                      <a:pPr algn="ctr" rtl="0" fontAlgn="ctr"/>
                      <a:r>
                        <a:rPr lang="es-CL" sz="1100" b="0" i="0" u="none" strike="noStrike" dirty="0">
                          <a:solidFill>
                            <a:srgbClr val="000000"/>
                          </a:solidFill>
                          <a:effectLst/>
                          <a:latin typeface="Calibri" panose="020F0502020204030204" pitchFamily="34" charset="0"/>
                        </a:rPr>
                        <a:t>Doña Inés de Collahuasi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100" b="0" i="0" u="none" strike="noStrike" dirty="0">
                          <a:solidFill>
                            <a:srgbClr val="000000"/>
                          </a:solidFill>
                          <a:effectLst/>
                          <a:latin typeface="Calibri" panose="020F0502020204030204" pitchFamily="34" charset="0"/>
                        </a:rPr>
                        <a:t>Cobre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100" b="0" i="0" u="none" strike="noStrike" dirty="0">
                          <a:solidFill>
                            <a:srgbClr val="000000"/>
                          </a:solidFill>
                          <a:effectLst/>
                          <a:latin typeface="Calibri" panose="020F0502020204030204" pitchFamily="34" charset="0"/>
                        </a:rPr>
                        <a:t>Tarapacá</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100" b="0" i="0" u="none" strike="noStrike" dirty="0">
                          <a:solidFill>
                            <a:srgbClr val="000000"/>
                          </a:solidFill>
                          <a:effectLst/>
                          <a:latin typeface="Calibri" panose="020F0502020204030204" pitchFamily="34" charset="0"/>
                        </a:rPr>
                        <a:t>EIA presentado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100" b="1" i="0" u="none" strike="noStrike" dirty="0">
                          <a:solidFill>
                            <a:srgbClr val="000000"/>
                          </a:solidFill>
                          <a:effectLst/>
                          <a:latin typeface="Calibri" panose="020F0502020204030204" pitchFamily="34" charset="0"/>
                        </a:rPr>
                        <a:t>3.200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5881987"/>
                  </a:ext>
                </a:extLst>
              </a:tr>
              <a:tr h="525357">
                <a:tc>
                  <a:txBody>
                    <a:bodyPr/>
                    <a:lstStyle/>
                    <a:p>
                      <a:pPr algn="ctr" rtl="0" fontAlgn="ctr"/>
                      <a:r>
                        <a:rPr lang="es-CL" sz="1100" b="1" i="0" u="none" strike="noStrike">
                          <a:solidFill>
                            <a:srgbClr val="000000"/>
                          </a:solidFill>
                          <a:effectLst/>
                          <a:latin typeface="Calibri" panose="020F0502020204030204" pitchFamily="34" charset="0"/>
                        </a:rPr>
                        <a:t>2025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rtl="0" fontAlgn="ctr"/>
                      <a:r>
                        <a:rPr lang="es-CL" sz="1100" b="1" i="0" u="none" strike="noStrike">
                          <a:solidFill>
                            <a:srgbClr val="000000"/>
                          </a:solidFill>
                          <a:effectLst/>
                          <a:latin typeface="Calibri" panose="020F0502020204030204" pitchFamily="34" charset="0"/>
                        </a:rPr>
                        <a:t>Cont. Oeracional Minera Candelaria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9CB"/>
                    </a:solidFill>
                  </a:tcPr>
                </a:tc>
                <a:tc>
                  <a:txBody>
                    <a:bodyPr/>
                    <a:lstStyle/>
                    <a:p>
                      <a:pPr algn="ctr" rtl="0" fontAlgn="ctr"/>
                      <a:r>
                        <a:rPr lang="es-CL" sz="1100" b="0" i="0" u="none" strike="noStrike">
                          <a:solidFill>
                            <a:srgbClr val="000000"/>
                          </a:solidFill>
                          <a:effectLst/>
                          <a:latin typeface="Calibri" panose="020F0502020204030204" pitchFamily="34" charset="0"/>
                        </a:rPr>
                        <a:t>Lundin Mining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100" b="0" i="0" u="none" strike="noStrike">
                          <a:solidFill>
                            <a:srgbClr val="000000"/>
                          </a:solidFill>
                          <a:effectLst/>
                          <a:latin typeface="Calibri" panose="020F0502020204030204" pitchFamily="34" charset="0"/>
                        </a:rPr>
                        <a:t>Cobre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100" b="0" i="0" u="none" strike="noStrike">
                          <a:solidFill>
                            <a:srgbClr val="000000"/>
                          </a:solidFill>
                          <a:effectLst/>
                          <a:latin typeface="Calibri" panose="020F0502020204030204" pitchFamily="34" charset="0"/>
                        </a:rPr>
                        <a:t>Atacama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100" b="0" i="0" u="none" strike="noStrike">
                          <a:solidFill>
                            <a:srgbClr val="000000"/>
                          </a:solidFill>
                          <a:effectLst/>
                          <a:latin typeface="Calibri" panose="020F0502020204030204" pitchFamily="34" charset="0"/>
                        </a:rPr>
                        <a:t>EIA presentado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100" b="1" i="0" u="none" strike="noStrike">
                          <a:solidFill>
                            <a:srgbClr val="000000"/>
                          </a:solidFill>
                          <a:effectLst/>
                          <a:latin typeface="Calibri" panose="020F0502020204030204" pitchFamily="34" charset="0"/>
                        </a:rPr>
                        <a:t>600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3268176316"/>
                  </a:ext>
                </a:extLst>
              </a:tr>
              <a:tr h="525357">
                <a:tc>
                  <a:txBody>
                    <a:bodyPr/>
                    <a:lstStyle/>
                    <a:p>
                      <a:pPr algn="ctr" rtl="0" fontAlgn="ctr"/>
                      <a:r>
                        <a:rPr lang="es-CL" sz="1100" b="1" i="0" u="none" strike="noStrike">
                          <a:solidFill>
                            <a:srgbClr val="000000"/>
                          </a:solidFill>
                          <a:effectLst/>
                          <a:latin typeface="Calibri" panose="020F0502020204030204" pitchFamily="34" charset="0"/>
                        </a:rPr>
                        <a:t>2026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F2F8"/>
                    </a:solidFill>
                  </a:tcPr>
                </a:tc>
                <a:tc>
                  <a:txBody>
                    <a:bodyPr/>
                    <a:lstStyle/>
                    <a:p>
                      <a:pPr algn="ctr" rtl="0" fontAlgn="ctr"/>
                      <a:r>
                        <a:rPr lang="es-CL" sz="1100" b="1" i="0" u="none" strike="noStrike">
                          <a:solidFill>
                            <a:srgbClr val="000000"/>
                          </a:solidFill>
                          <a:effectLst/>
                          <a:latin typeface="Calibri" panose="020F0502020204030204" pitchFamily="34" charset="0"/>
                        </a:rPr>
                        <a:t>Pelambres Futuro II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8E0"/>
                    </a:solidFill>
                  </a:tcPr>
                </a:tc>
                <a:tc>
                  <a:txBody>
                    <a:bodyPr/>
                    <a:lstStyle/>
                    <a:p>
                      <a:pPr algn="ctr" rtl="0" fontAlgn="ctr"/>
                      <a:r>
                        <a:rPr lang="es-CL" sz="1100" b="0" i="0" u="none" strike="noStrike">
                          <a:solidFill>
                            <a:srgbClr val="000000"/>
                          </a:solidFill>
                          <a:effectLst/>
                          <a:latin typeface="Calibri" panose="020F0502020204030204" pitchFamily="34" charset="0"/>
                        </a:rPr>
                        <a:t>Minera Los Pelambres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100" b="0" i="0" u="none" strike="noStrike">
                          <a:solidFill>
                            <a:srgbClr val="000000"/>
                          </a:solidFill>
                          <a:effectLst/>
                          <a:latin typeface="Calibri" panose="020F0502020204030204" pitchFamily="34" charset="0"/>
                        </a:rPr>
                        <a:t>Cobre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100" b="0" i="0" u="none" strike="noStrike">
                          <a:solidFill>
                            <a:srgbClr val="000000"/>
                          </a:solidFill>
                          <a:effectLst/>
                          <a:latin typeface="Calibri" panose="020F0502020204030204" pitchFamily="34" charset="0"/>
                        </a:rPr>
                        <a:t>Coquimbo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100" b="0" i="0" u="none" strike="noStrike">
                          <a:solidFill>
                            <a:srgbClr val="000000"/>
                          </a:solidFill>
                          <a:effectLst/>
                          <a:latin typeface="Calibri" panose="020F0502020204030204" pitchFamily="34" charset="0"/>
                        </a:rPr>
                        <a:t>Sin EIA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100" b="1" i="0" u="none" strike="noStrike">
                          <a:solidFill>
                            <a:srgbClr val="000000"/>
                          </a:solidFill>
                          <a:effectLst/>
                          <a:latin typeface="Calibri" panose="020F0502020204030204" pitchFamily="34" charset="0"/>
                        </a:rPr>
                        <a:t>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54300893"/>
                  </a:ext>
                </a:extLst>
              </a:tr>
              <a:tr h="525357">
                <a:tc>
                  <a:txBody>
                    <a:bodyPr/>
                    <a:lstStyle/>
                    <a:p>
                      <a:pPr algn="ctr" rtl="0" fontAlgn="ctr"/>
                      <a:r>
                        <a:rPr lang="es-CL" sz="1100" b="1" i="0" u="none" strike="noStrike">
                          <a:solidFill>
                            <a:srgbClr val="000000"/>
                          </a:solidFill>
                          <a:effectLst/>
                          <a:latin typeface="Calibri" panose="020F0502020204030204" pitchFamily="34" charset="0"/>
                        </a:rPr>
                        <a:t>2027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rtl="0" fontAlgn="ctr"/>
                      <a:r>
                        <a:rPr lang="es-CL" sz="1100" b="1" i="0" u="none" strike="noStrike">
                          <a:solidFill>
                            <a:srgbClr val="000000"/>
                          </a:solidFill>
                          <a:effectLst/>
                          <a:latin typeface="Calibri" panose="020F0502020204030204" pitchFamily="34" charset="0"/>
                        </a:rPr>
                        <a:t>Sulfuros Rt Fase II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9CB"/>
                    </a:solidFill>
                  </a:tcPr>
                </a:tc>
                <a:tc>
                  <a:txBody>
                    <a:bodyPr/>
                    <a:lstStyle/>
                    <a:p>
                      <a:pPr algn="ctr" rtl="0" fontAlgn="ctr"/>
                      <a:r>
                        <a:rPr lang="es-CL" sz="1100" b="0" i="0" u="none" strike="noStrike">
                          <a:solidFill>
                            <a:srgbClr val="000000"/>
                          </a:solidFill>
                          <a:effectLst/>
                          <a:latin typeface="Calibri" panose="020F0502020204030204" pitchFamily="34" charset="0"/>
                        </a:rPr>
                        <a:t>Codelco, Div. RT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100" b="0" i="0" u="none" strike="noStrike">
                          <a:solidFill>
                            <a:srgbClr val="000000"/>
                          </a:solidFill>
                          <a:effectLst/>
                          <a:latin typeface="Calibri" panose="020F0502020204030204" pitchFamily="34" charset="0"/>
                        </a:rPr>
                        <a:t>Cobre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100" b="0" i="0" u="none" strike="noStrike">
                          <a:solidFill>
                            <a:srgbClr val="000000"/>
                          </a:solidFill>
                          <a:effectLst/>
                          <a:latin typeface="Calibri" panose="020F0502020204030204" pitchFamily="34" charset="0"/>
                        </a:rPr>
                        <a:t>Antofagasta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100" b="0" i="0" u="none" strike="noStrike">
                          <a:solidFill>
                            <a:srgbClr val="000000"/>
                          </a:solidFill>
                          <a:effectLst/>
                          <a:latin typeface="Calibri" panose="020F0502020204030204" pitchFamily="34" charset="0"/>
                        </a:rPr>
                        <a:t>EIA aprobado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100" b="1" i="0" u="none" strike="noStrike">
                          <a:solidFill>
                            <a:srgbClr val="000000"/>
                          </a:solidFill>
                          <a:effectLst/>
                          <a:latin typeface="Calibri" panose="020F0502020204030204" pitchFamily="34" charset="0"/>
                        </a:rPr>
                        <a:t>3.735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383766373"/>
                  </a:ext>
                </a:extLst>
              </a:tr>
              <a:tr h="525357">
                <a:tc>
                  <a:txBody>
                    <a:bodyPr/>
                    <a:lstStyle/>
                    <a:p>
                      <a:pPr algn="ctr" rtl="0" fontAlgn="ctr"/>
                      <a:r>
                        <a:rPr lang="es-CL" sz="1100" b="1" i="0" u="none" strike="noStrike">
                          <a:solidFill>
                            <a:srgbClr val="000000"/>
                          </a:solidFill>
                          <a:effectLst/>
                          <a:latin typeface="Calibri" panose="020F0502020204030204" pitchFamily="34" charset="0"/>
                        </a:rPr>
                        <a:t>2027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F2F8"/>
                    </a:solidFill>
                  </a:tcPr>
                </a:tc>
                <a:tc>
                  <a:txBody>
                    <a:bodyPr/>
                    <a:lstStyle/>
                    <a:p>
                      <a:pPr algn="ctr" rtl="0" fontAlgn="ctr"/>
                      <a:r>
                        <a:rPr lang="es-CL" sz="1100" b="1" i="0" u="none" strike="noStrike">
                          <a:solidFill>
                            <a:srgbClr val="000000"/>
                          </a:solidFill>
                          <a:effectLst/>
                          <a:latin typeface="Calibri" panose="020F0502020204030204" pitchFamily="34" charset="0"/>
                        </a:rPr>
                        <a:t>Lobo-Marte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8E0"/>
                    </a:solidFill>
                  </a:tcPr>
                </a:tc>
                <a:tc>
                  <a:txBody>
                    <a:bodyPr/>
                    <a:lstStyle/>
                    <a:p>
                      <a:pPr algn="ctr" rtl="0" fontAlgn="ctr"/>
                      <a:r>
                        <a:rPr lang="es-CL" sz="1100" b="0" i="0" u="none" strike="noStrike">
                          <a:solidFill>
                            <a:srgbClr val="000000"/>
                          </a:solidFill>
                          <a:effectLst/>
                          <a:latin typeface="Calibri" panose="020F0502020204030204" pitchFamily="34" charset="0"/>
                        </a:rPr>
                        <a:t>Kinross Minera Chile Ltda.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100" b="0" i="0" u="none" strike="noStrike">
                          <a:solidFill>
                            <a:srgbClr val="000000"/>
                          </a:solidFill>
                          <a:effectLst/>
                          <a:latin typeface="Calibri" panose="020F0502020204030204" pitchFamily="34" charset="0"/>
                        </a:rPr>
                        <a:t>Oro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100" b="0" i="0" u="none" strike="noStrike">
                          <a:solidFill>
                            <a:srgbClr val="000000"/>
                          </a:solidFill>
                          <a:effectLst/>
                          <a:latin typeface="Calibri" panose="020F0502020204030204" pitchFamily="34" charset="0"/>
                        </a:rPr>
                        <a:t>Atacama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100" b="0" i="0" u="none" strike="noStrike">
                          <a:solidFill>
                            <a:srgbClr val="000000"/>
                          </a:solidFill>
                          <a:effectLst/>
                          <a:latin typeface="Calibri" panose="020F0502020204030204" pitchFamily="34" charset="0"/>
                        </a:rPr>
                        <a:t>Sin EIA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100" b="1" i="0" u="none" strike="noStrike">
                          <a:solidFill>
                            <a:srgbClr val="000000"/>
                          </a:solidFill>
                          <a:effectLst/>
                          <a:latin typeface="Calibri" panose="020F0502020204030204" pitchFamily="34" charset="0"/>
                        </a:rPr>
                        <a:t>995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71661902"/>
                  </a:ext>
                </a:extLst>
              </a:tr>
              <a:tr h="525357">
                <a:tc>
                  <a:txBody>
                    <a:bodyPr/>
                    <a:lstStyle/>
                    <a:p>
                      <a:pPr algn="ctr" rtl="0" fontAlgn="ctr"/>
                      <a:r>
                        <a:rPr lang="es-CL" sz="1100" b="1" i="0" u="none" strike="noStrike">
                          <a:solidFill>
                            <a:srgbClr val="000000"/>
                          </a:solidFill>
                          <a:effectLst/>
                          <a:latin typeface="Calibri" panose="020F0502020204030204" pitchFamily="34" charset="0"/>
                        </a:rPr>
                        <a:t>2028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rtl="0" fontAlgn="ctr"/>
                      <a:r>
                        <a:rPr lang="es-MX" sz="1100" b="1" i="0" u="none" strike="noStrike">
                          <a:solidFill>
                            <a:srgbClr val="000000"/>
                          </a:solidFill>
                          <a:effectLst/>
                          <a:latin typeface="Calibri" panose="020F0502020204030204" pitchFamily="34" charset="0"/>
                        </a:rPr>
                        <a:t>Conc. El Abra (Ex El Abra Mill)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9CB"/>
                    </a:solidFill>
                  </a:tcPr>
                </a:tc>
                <a:tc>
                  <a:txBody>
                    <a:bodyPr/>
                    <a:lstStyle/>
                    <a:p>
                      <a:pPr algn="ctr" rtl="0" fontAlgn="ctr"/>
                      <a:r>
                        <a:rPr lang="es-MX" sz="1100" b="0" i="0" u="none" strike="noStrike">
                          <a:solidFill>
                            <a:srgbClr val="000000"/>
                          </a:solidFill>
                          <a:effectLst/>
                          <a:latin typeface="Calibri" panose="020F0502020204030204" pitchFamily="34" charset="0"/>
                        </a:rPr>
                        <a:t>Cia Contractual Minera El Abra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100" b="0" i="0" u="none" strike="noStrike">
                          <a:solidFill>
                            <a:srgbClr val="000000"/>
                          </a:solidFill>
                          <a:effectLst/>
                          <a:latin typeface="Calibri" panose="020F0502020204030204" pitchFamily="34" charset="0"/>
                        </a:rPr>
                        <a:t>Cobre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100" b="0" i="0" u="none" strike="noStrike">
                          <a:solidFill>
                            <a:srgbClr val="000000"/>
                          </a:solidFill>
                          <a:effectLst/>
                          <a:latin typeface="Calibri" panose="020F0502020204030204" pitchFamily="34" charset="0"/>
                        </a:rPr>
                        <a:t>Antofagasta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100" b="0" i="0" u="none" strike="noStrike">
                          <a:solidFill>
                            <a:srgbClr val="000000"/>
                          </a:solidFill>
                          <a:effectLst/>
                          <a:latin typeface="Calibri" panose="020F0502020204030204" pitchFamily="34" charset="0"/>
                        </a:rPr>
                        <a:t>Sin EIA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L" sz="1100" b="1" i="0" u="none" strike="noStrike">
                          <a:solidFill>
                            <a:srgbClr val="000000"/>
                          </a:solidFill>
                          <a:effectLst/>
                          <a:latin typeface="Calibri" panose="020F0502020204030204" pitchFamily="34" charset="0"/>
                        </a:rPr>
                        <a:t>5.000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3203539779"/>
                  </a:ext>
                </a:extLst>
              </a:tr>
              <a:tr h="525357">
                <a:tc>
                  <a:txBody>
                    <a:bodyPr/>
                    <a:lstStyle/>
                    <a:p>
                      <a:pPr algn="ctr" rtl="0" fontAlgn="ctr"/>
                      <a:r>
                        <a:rPr lang="es-CL" sz="1100" b="1" i="0" u="none" strike="noStrike">
                          <a:solidFill>
                            <a:srgbClr val="000000"/>
                          </a:solidFill>
                          <a:effectLst/>
                          <a:latin typeface="Calibri" panose="020F0502020204030204" pitchFamily="34" charset="0"/>
                        </a:rPr>
                        <a:t>2028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F2F8"/>
                    </a:solidFill>
                  </a:tcPr>
                </a:tc>
                <a:tc>
                  <a:txBody>
                    <a:bodyPr/>
                    <a:lstStyle/>
                    <a:p>
                      <a:pPr algn="ctr" rtl="0" fontAlgn="ctr"/>
                      <a:r>
                        <a:rPr lang="es-MX" sz="1100" b="1" i="0" u="none" strike="noStrike">
                          <a:solidFill>
                            <a:srgbClr val="000000"/>
                          </a:solidFill>
                          <a:effectLst/>
                          <a:latin typeface="Calibri" panose="020F0502020204030204" pitchFamily="34" charset="0"/>
                        </a:rPr>
                        <a:t>Nuevaunión Fase II y III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8E0"/>
                    </a:solidFill>
                  </a:tcPr>
                </a:tc>
                <a:tc>
                  <a:txBody>
                    <a:bodyPr/>
                    <a:lstStyle/>
                    <a:p>
                      <a:pPr algn="ctr" rtl="0" fontAlgn="ctr"/>
                      <a:r>
                        <a:rPr lang="es-CL" sz="1100" b="0" i="0" u="none" strike="noStrike">
                          <a:solidFill>
                            <a:srgbClr val="000000"/>
                          </a:solidFill>
                          <a:effectLst/>
                          <a:latin typeface="Calibri" panose="020F0502020204030204" pitchFamily="34" charset="0"/>
                        </a:rPr>
                        <a:t>NuevaUnion SpA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100" b="0" i="0" u="none" strike="noStrike">
                          <a:solidFill>
                            <a:srgbClr val="000000"/>
                          </a:solidFill>
                          <a:effectLst/>
                          <a:latin typeface="Calibri" panose="020F0502020204030204" pitchFamily="34" charset="0"/>
                        </a:rPr>
                        <a:t>Cobre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100" b="0" i="0" u="none" strike="noStrike">
                          <a:solidFill>
                            <a:srgbClr val="000000"/>
                          </a:solidFill>
                          <a:effectLst/>
                          <a:latin typeface="Calibri" panose="020F0502020204030204" pitchFamily="34" charset="0"/>
                        </a:rPr>
                        <a:t>Atacama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100" b="0" i="0" u="none" strike="noStrike">
                          <a:solidFill>
                            <a:srgbClr val="000000"/>
                          </a:solidFill>
                          <a:effectLst/>
                          <a:latin typeface="Calibri" panose="020F0502020204030204" pitchFamily="34" charset="0"/>
                        </a:rPr>
                        <a:t>Sin EIA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100" b="1" i="0" u="none" strike="noStrike">
                          <a:solidFill>
                            <a:srgbClr val="000000"/>
                          </a:solidFill>
                          <a:effectLst/>
                          <a:latin typeface="Calibri" panose="020F0502020204030204" pitchFamily="34" charset="0"/>
                        </a:rPr>
                        <a:t>3.700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43451813"/>
                  </a:ext>
                </a:extLst>
              </a:tr>
              <a:tr h="525357">
                <a:tc>
                  <a:txBody>
                    <a:bodyPr/>
                    <a:lstStyle/>
                    <a:p>
                      <a:pPr algn="ctr" fontAlgn="ctr"/>
                      <a:r>
                        <a:rPr lang="es-CL" sz="11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L" sz="11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L" sz="11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L" sz="11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L" sz="11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rtl="0" fontAlgn="ctr"/>
                      <a:r>
                        <a:rPr lang="es-CL" sz="1100" b="1" i="0" u="none" strike="noStrike">
                          <a:solidFill>
                            <a:srgbClr val="FFFFFF"/>
                          </a:solidFill>
                          <a:effectLst/>
                          <a:latin typeface="Calibri" panose="020F0502020204030204" pitchFamily="34" charset="0"/>
                        </a:rPr>
                        <a:t>Total Evaluación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02F28"/>
                    </a:solidFill>
                  </a:tcPr>
                </a:tc>
                <a:tc>
                  <a:txBody>
                    <a:bodyPr/>
                    <a:lstStyle/>
                    <a:p>
                      <a:pPr algn="ctr" rtl="0" fontAlgn="ctr"/>
                      <a:r>
                        <a:rPr lang="es-CL" sz="1100" b="1" i="0" u="none" strike="noStrike" dirty="0">
                          <a:solidFill>
                            <a:srgbClr val="000000"/>
                          </a:solidFill>
                          <a:effectLst/>
                          <a:latin typeface="Calibri" panose="020F0502020204030204" pitchFamily="34" charset="0"/>
                        </a:rPr>
                        <a:t>32.325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3D9"/>
                    </a:solidFill>
                  </a:tcPr>
                </a:tc>
                <a:extLst>
                  <a:ext uri="{0D108BD9-81ED-4DB2-BD59-A6C34878D82A}">
                    <a16:rowId xmlns:a16="http://schemas.microsoft.com/office/drawing/2014/main" xmlns="" val="1878918238"/>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35">
            <a:extLst>
              <a:ext uri="{FF2B5EF4-FFF2-40B4-BE49-F238E27FC236}">
                <a16:creationId xmlns:a16="http://schemas.microsoft.com/office/drawing/2014/main" xmlns="" id="{3DA97241-B7D6-4D91-A31D-61462C22EA00}"/>
              </a:ext>
            </a:extLst>
          </p:cNvPr>
          <p:cNvSpPr txBox="1">
            <a:spLocks/>
          </p:cNvSpPr>
          <p:nvPr/>
        </p:nvSpPr>
        <p:spPr>
          <a:xfrm>
            <a:off x="474663" y="344488"/>
            <a:ext cx="9033610" cy="813040"/>
          </a:xfrm>
          <a:prstGeom prst="rect">
            <a:avLst/>
          </a:prstGeom>
        </p:spPr>
        <p:txBody>
          <a:bodyPr wrap="square" lIns="0" tIns="12697" rIns="0" bIns="0">
            <a:spAutoFit/>
          </a:bodyPr>
          <a:lstStyle>
            <a:lvl1pPr algn="l" defTabSz="974293" rtl="0" eaLnBrk="1" latinLnBrk="0" hangingPunct="1">
              <a:lnSpc>
                <a:spcPct val="90000"/>
              </a:lnSpc>
              <a:spcBef>
                <a:spcPct val="0"/>
              </a:spcBef>
              <a:buNone/>
              <a:defRPr sz="4688" kern="1200">
                <a:solidFill>
                  <a:schemeClr val="tx1"/>
                </a:solidFill>
                <a:latin typeface="+mj-lt"/>
                <a:ea typeface="+mj-ea"/>
                <a:cs typeface="+mj-cs"/>
              </a:defRPr>
            </a:lvl1pPr>
          </a:lstStyle>
          <a:p>
            <a:pPr marL="12697" fontAlgn="auto">
              <a:lnSpc>
                <a:spcPct val="100000"/>
              </a:lnSpc>
              <a:spcBef>
                <a:spcPts val="100"/>
              </a:spcBef>
              <a:spcAft>
                <a:spcPts val="0"/>
              </a:spcAft>
              <a:defRPr/>
            </a:pPr>
            <a:r>
              <a:rPr lang="es-ES_tradnl" sz="2000" spc="-10" dirty="0">
                <a:solidFill>
                  <a:srgbClr val="353433"/>
                </a:solidFill>
                <a:latin typeface="Arial Black"/>
                <a:cs typeface="Arial Black"/>
              </a:rPr>
              <a:t>Caracterización de proyectos </a:t>
            </a:r>
            <a:r>
              <a:rPr lang="es-ES_tradnl" sz="2000" dirty="0">
                <a:solidFill>
                  <a:srgbClr val="353433"/>
                </a:solidFill>
                <a:latin typeface="Arial Black"/>
                <a:cs typeface="Arial Black"/>
              </a:rPr>
              <a:t>de </a:t>
            </a:r>
            <a:r>
              <a:rPr lang="es-ES_tradnl" sz="2000" spc="-10" dirty="0">
                <a:solidFill>
                  <a:srgbClr val="353433"/>
                </a:solidFill>
                <a:latin typeface="Arial Black"/>
                <a:cs typeface="Arial Black"/>
              </a:rPr>
              <a:t>inversión </a:t>
            </a:r>
            <a:r>
              <a:rPr lang="es-ES_tradnl" sz="2000" dirty="0">
                <a:solidFill>
                  <a:srgbClr val="353433"/>
                </a:solidFill>
                <a:latin typeface="Arial Black"/>
                <a:cs typeface="Arial Black"/>
              </a:rPr>
              <a:t>de empresas</a:t>
            </a:r>
            <a:r>
              <a:rPr lang="es-ES_tradnl" sz="2000" spc="50" dirty="0">
                <a:solidFill>
                  <a:srgbClr val="353433"/>
                </a:solidFill>
                <a:latin typeface="Arial Black"/>
                <a:cs typeface="Arial Black"/>
              </a:rPr>
              <a:t> </a:t>
            </a:r>
            <a:r>
              <a:rPr lang="es-ES_tradnl" sz="2000" spc="-5" dirty="0">
                <a:solidFill>
                  <a:srgbClr val="353433"/>
                </a:solidFill>
                <a:latin typeface="Arial Black"/>
                <a:cs typeface="Arial Black"/>
              </a:rPr>
              <a:t>socias</a:t>
            </a:r>
            <a:endParaRPr lang="es-ES_tradnl" sz="2000" dirty="0">
              <a:latin typeface="Arial Black"/>
              <a:cs typeface="Arial Black"/>
            </a:endParaRPr>
          </a:p>
          <a:p>
            <a:pPr marL="12697" fontAlgn="auto">
              <a:lnSpc>
                <a:spcPct val="100000"/>
              </a:lnSpc>
              <a:spcBef>
                <a:spcPts val="30"/>
              </a:spcBef>
              <a:spcAft>
                <a:spcPts val="0"/>
              </a:spcAft>
              <a:defRPr/>
            </a:pPr>
            <a:r>
              <a:rPr lang="es-ES_tradnl" sz="1600" spc="-10" dirty="0">
                <a:solidFill>
                  <a:srgbClr val="494745"/>
                </a:solidFill>
                <a:latin typeface="Calibri"/>
                <a:cs typeface="Calibri"/>
              </a:rPr>
              <a:t>En </a:t>
            </a:r>
            <a:r>
              <a:rPr lang="es-ES_tradnl" sz="1600" spc="-25" dirty="0">
                <a:solidFill>
                  <a:srgbClr val="494745"/>
                </a:solidFill>
                <a:latin typeface="Calibri"/>
                <a:cs typeface="Calibri"/>
              </a:rPr>
              <a:t>etapa </a:t>
            </a:r>
            <a:r>
              <a:rPr lang="es-ES_tradnl" sz="1600" spc="-15" dirty="0">
                <a:solidFill>
                  <a:srgbClr val="494745"/>
                </a:solidFill>
                <a:latin typeface="Calibri"/>
                <a:cs typeface="Calibri"/>
              </a:rPr>
              <a:t>de </a:t>
            </a:r>
            <a:r>
              <a:rPr lang="es-ES_tradnl" sz="1600" spc="-10" dirty="0">
                <a:solidFill>
                  <a:srgbClr val="366092"/>
                </a:solidFill>
                <a:latin typeface="Arial Black"/>
                <a:cs typeface="Arial Black"/>
              </a:rPr>
              <a:t>evaluación</a:t>
            </a:r>
            <a:r>
              <a:rPr lang="es-ES_tradnl" sz="1600" spc="-5" dirty="0">
                <a:solidFill>
                  <a:srgbClr val="494745"/>
                </a:solidFill>
                <a:latin typeface="Calibri"/>
                <a:cs typeface="Calibri"/>
              </a:rPr>
              <a:t>, </a:t>
            </a:r>
            <a:r>
              <a:rPr lang="es-ES_tradnl" sz="1600" spc="-20" dirty="0">
                <a:solidFill>
                  <a:srgbClr val="494745"/>
                </a:solidFill>
                <a:latin typeface="Calibri"/>
                <a:cs typeface="Calibri"/>
              </a:rPr>
              <a:t>a </a:t>
            </a:r>
            <a:r>
              <a:rPr lang="es-ES_tradnl" sz="1600" spc="-25" dirty="0">
                <a:solidFill>
                  <a:srgbClr val="494745"/>
                </a:solidFill>
                <a:latin typeface="Calibri"/>
                <a:cs typeface="Calibri"/>
              </a:rPr>
              <a:t>noviembre </a:t>
            </a:r>
            <a:r>
              <a:rPr lang="es-ES_tradnl" sz="1600" spc="-10" dirty="0">
                <a:solidFill>
                  <a:srgbClr val="494745"/>
                </a:solidFill>
                <a:latin typeface="Calibri"/>
                <a:cs typeface="Calibri"/>
              </a:rPr>
              <a:t>2021.</a:t>
            </a:r>
          </a:p>
          <a:p>
            <a:pPr marL="12697" fontAlgn="auto">
              <a:lnSpc>
                <a:spcPct val="100000"/>
              </a:lnSpc>
              <a:spcBef>
                <a:spcPts val="30"/>
              </a:spcBef>
              <a:spcAft>
                <a:spcPts val="0"/>
              </a:spcAft>
              <a:defRPr/>
            </a:pPr>
            <a:endParaRPr lang="es-ES_tradnl" sz="1600" dirty="0">
              <a:latin typeface="Calibri"/>
              <a:cs typeface="Calibri"/>
            </a:endParaRPr>
          </a:p>
        </p:txBody>
      </p:sp>
      <p:sp>
        <p:nvSpPr>
          <p:cNvPr id="102403" name="Marcador de número de diapositiva 1">
            <a:extLst>
              <a:ext uri="{FF2B5EF4-FFF2-40B4-BE49-F238E27FC236}">
                <a16:creationId xmlns:a16="http://schemas.microsoft.com/office/drawing/2014/main" xmlns="" id="{ABD417B2-7FDA-45F7-8BCE-2140BEC8700B}"/>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505C077C-543E-4FAC-9A6E-FCDDEA71FEDD}" type="slidenum">
              <a:rPr lang="es-ES_tradnl" altLang="es-CL" sz="1300">
                <a:solidFill>
                  <a:srgbClr val="85744B"/>
                </a:solidFill>
                <a:latin typeface="Arial Black" panose="020B0A04020102020204" pitchFamily="34" charset="0"/>
              </a:rPr>
              <a:pPr/>
              <a:t>43</a:t>
            </a:fld>
            <a:endParaRPr lang="es-ES_tradnl" altLang="es-CL" sz="1300">
              <a:solidFill>
                <a:srgbClr val="85744B"/>
              </a:solidFill>
              <a:latin typeface="Arial Black" panose="020B0A04020102020204" pitchFamily="34" charset="0"/>
            </a:endParaRPr>
          </a:p>
        </p:txBody>
      </p:sp>
      <p:sp>
        <p:nvSpPr>
          <p:cNvPr id="102404" name="Marcador de texto 5">
            <a:extLst>
              <a:ext uri="{FF2B5EF4-FFF2-40B4-BE49-F238E27FC236}">
                <a16:creationId xmlns:a16="http://schemas.microsoft.com/office/drawing/2014/main" xmlns="" id="{77BC54AC-6F77-48DA-BC05-2BFD1FEAC816}"/>
              </a:ext>
            </a:extLst>
          </p:cNvPr>
          <p:cNvSpPr>
            <a:spLocks noGrp="1" noChangeArrowheads="1"/>
          </p:cNvSpPr>
          <p:nvPr>
            <p:ph type="body" sz="quarter" idx="12"/>
          </p:nvPr>
        </p:nvSpPr>
        <p:spPr bwMode="auto">
          <a:xfrm>
            <a:off x="6308725" y="6488113"/>
            <a:ext cx="3559175"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  </a:t>
            </a:r>
            <a:r>
              <a:rPr lang="es-ES_tradnl" altLang="es-CL" dirty="0" err="1"/>
              <a:t>Cochilco</a:t>
            </a:r>
            <a:r>
              <a:rPr lang="es-ES_tradnl" altLang="es-CL" dirty="0"/>
              <a:t> y empresas socias.</a:t>
            </a:r>
          </a:p>
          <a:p>
            <a:pPr eaLnBrk="1" hangingPunct="1">
              <a:spcBef>
                <a:spcPct val="0"/>
              </a:spcBef>
            </a:pPr>
            <a:endParaRPr lang="es-ES_tradnl" altLang="es-CL" dirty="0"/>
          </a:p>
        </p:txBody>
      </p:sp>
      <p:sp>
        <p:nvSpPr>
          <p:cNvPr id="102503" name="Marcador de texto 5">
            <a:extLst>
              <a:ext uri="{FF2B5EF4-FFF2-40B4-BE49-F238E27FC236}">
                <a16:creationId xmlns:a16="http://schemas.microsoft.com/office/drawing/2014/main" xmlns="" id="{9BD1F206-9440-44FF-AC68-0F3D55027270}"/>
              </a:ext>
            </a:extLst>
          </p:cNvPr>
          <p:cNvSpPr txBox="1">
            <a:spLocks noChangeArrowheads="1"/>
          </p:cNvSpPr>
          <p:nvPr/>
        </p:nvSpPr>
        <p:spPr bwMode="auto">
          <a:xfrm>
            <a:off x="674688" y="6469063"/>
            <a:ext cx="3559175"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138">
              <a:defRPr>
                <a:solidFill>
                  <a:schemeClr val="tx1"/>
                </a:solidFill>
                <a:latin typeface="Calibri" panose="020F0502020204030204" pitchFamily="34" charset="0"/>
              </a:defRPr>
            </a:lvl1pPr>
            <a:lvl2pPr marL="730250" indent="-242888" defTabSz="973138">
              <a:defRPr>
                <a:solidFill>
                  <a:schemeClr val="tx1"/>
                </a:solidFill>
                <a:latin typeface="Calibri" panose="020F0502020204030204" pitchFamily="34" charset="0"/>
              </a:defRPr>
            </a:lvl2pPr>
            <a:lvl3pPr marL="1217613" indent="-242888" defTabSz="973138">
              <a:defRPr>
                <a:solidFill>
                  <a:schemeClr val="tx1"/>
                </a:solidFill>
                <a:latin typeface="Calibri" panose="020F0502020204030204" pitchFamily="34" charset="0"/>
              </a:defRPr>
            </a:lvl3pPr>
            <a:lvl4pPr marL="1704975" indent="-242888" defTabSz="973138">
              <a:defRPr>
                <a:solidFill>
                  <a:schemeClr val="tx1"/>
                </a:solidFill>
                <a:latin typeface="Calibri" panose="020F0502020204030204" pitchFamily="34" charset="0"/>
              </a:defRPr>
            </a:lvl4pPr>
            <a:lvl5pPr marL="2190750" indent="-242888" defTabSz="973138">
              <a:defRPr>
                <a:solidFill>
                  <a:schemeClr val="tx1"/>
                </a:solidFill>
                <a:latin typeface="Calibri" panose="020F0502020204030204" pitchFamily="34" charset="0"/>
              </a:defRPr>
            </a:lvl5pPr>
            <a:lvl6pPr marL="2647950" indent="-242888" defTabSz="973138" eaLnBrk="0" fontAlgn="base" hangingPunct="0">
              <a:spcBef>
                <a:spcPct val="0"/>
              </a:spcBef>
              <a:spcAft>
                <a:spcPct val="0"/>
              </a:spcAft>
              <a:defRPr>
                <a:solidFill>
                  <a:schemeClr val="tx1"/>
                </a:solidFill>
                <a:latin typeface="Calibri" panose="020F0502020204030204" pitchFamily="34" charset="0"/>
              </a:defRPr>
            </a:lvl6pPr>
            <a:lvl7pPr marL="3105150" indent="-242888" defTabSz="973138" eaLnBrk="0" fontAlgn="base" hangingPunct="0">
              <a:spcBef>
                <a:spcPct val="0"/>
              </a:spcBef>
              <a:spcAft>
                <a:spcPct val="0"/>
              </a:spcAft>
              <a:defRPr>
                <a:solidFill>
                  <a:schemeClr val="tx1"/>
                </a:solidFill>
                <a:latin typeface="Calibri" panose="020F0502020204030204" pitchFamily="34" charset="0"/>
              </a:defRPr>
            </a:lvl7pPr>
            <a:lvl8pPr marL="3562350" indent="-242888" defTabSz="973138" eaLnBrk="0" fontAlgn="base" hangingPunct="0">
              <a:spcBef>
                <a:spcPct val="0"/>
              </a:spcBef>
              <a:spcAft>
                <a:spcPct val="0"/>
              </a:spcAft>
              <a:defRPr>
                <a:solidFill>
                  <a:schemeClr val="tx1"/>
                </a:solidFill>
                <a:latin typeface="Calibri" panose="020F0502020204030204" pitchFamily="34" charset="0"/>
              </a:defRPr>
            </a:lvl8pPr>
            <a:lvl9pPr marL="4019550" indent="-242888" defTabSz="973138"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5000"/>
              </a:lnSpc>
              <a:buFont typeface="Arial" panose="020B0604020202020204" pitchFamily="34" charset="0"/>
              <a:buNone/>
            </a:pPr>
            <a:r>
              <a:rPr lang="es-ES_tradnl" altLang="es-CL" sz="1300" dirty="0">
                <a:solidFill>
                  <a:srgbClr val="262626"/>
                </a:solidFill>
              </a:rPr>
              <a:t>(1)</a:t>
            </a:r>
            <a:r>
              <a:rPr lang="es-MX" altLang="es-CL" sz="1300" dirty="0">
                <a:solidFill>
                  <a:srgbClr val="262626"/>
                </a:solidFill>
              </a:rPr>
              <a:t> Datos según la última actualización de </a:t>
            </a:r>
            <a:r>
              <a:rPr lang="es-MX" altLang="es-CL" sz="1300" dirty="0" err="1">
                <a:solidFill>
                  <a:srgbClr val="262626"/>
                </a:solidFill>
              </a:rPr>
              <a:t>Cochilco</a:t>
            </a:r>
            <a:r>
              <a:rPr lang="es-MX" altLang="es-CL" sz="1300" dirty="0">
                <a:solidFill>
                  <a:srgbClr val="262626"/>
                </a:solidFill>
              </a:rPr>
              <a:t>.</a:t>
            </a:r>
            <a:r>
              <a:rPr lang="es-ES_tradnl" altLang="es-CL" sz="1300" dirty="0">
                <a:solidFill>
                  <a:srgbClr val="262626"/>
                </a:solidFill>
              </a:rPr>
              <a:t> </a:t>
            </a:r>
            <a:r>
              <a:rPr lang="es-MX" altLang="es-CL" sz="1300" dirty="0">
                <a:solidFill>
                  <a:srgbClr val="262626"/>
                </a:solidFill>
              </a:rPr>
              <a:t>No se consideran proyectos de inversión menores a MUS$ 100</a:t>
            </a:r>
            <a:r>
              <a:rPr lang="es-ES_tradnl" altLang="es-CL" sz="1300" dirty="0">
                <a:solidFill>
                  <a:srgbClr val="262626"/>
                </a:solidFill>
              </a:rPr>
              <a:t>.</a:t>
            </a:r>
          </a:p>
          <a:p>
            <a:pPr eaLnBrk="1" hangingPunct="1">
              <a:lnSpc>
                <a:spcPct val="95000"/>
              </a:lnSpc>
              <a:buFont typeface="Arial" panose="020B0604020202020204" pitchFamily="34" charset="0"/>
              <a:buNone/>
            </a:pPr>
            <a:endParaRPr lang="es-ES_tradnl" altLang="es-CL" sz="1300" dirty="0">
              <a:solidFill>
                <a:srgbClr val="262626"/>
              </a:solidFill>
            </a:endParaRPr>
          </a:p>
        </p:txBody>
      </p:sp>
      <p:pic>
        <p:nvPicPr>
          <p:cNvPr id="2" name="Imagen 1">
            <a:extLst>
              <a:ext uri="{FF2B5EF4-FFF2-40B4-BE49-F238E27FC236}">
                <a16:creationId xmlns:a16="http://schemas.microsoft.com/office/drawing/2014/main" xmlns="" id="{AD2298EC-0CEE-4565-99F6-CCE528442A51}"/>
              </a:ext>
            </a:extLst>
          </p:cNvPr>
          <p:cNvPicPr>
            <a:picLocks noChangeAspect="1"/>
          </p:cNvPicPr>
          <p:nvPr/>
        </p:nvPicPr>
        <p:blipFill>
          <a:blip r:embed="rId3"/>
          <a:stretch>
            <a:fillRect/>
          </a:stretch>
        </p:blipFill>
        <p:spPr>
          <a:xfrm>
            <a:off x="1984098" y="1157528"/>
            <a:ext cx="3542083" cy="2938527"/>
          </a:xfrm>
          <a:prstGeom prst="rect">
            <a:avLst/>
          </a:prstGeom>
        </p:spPr>
      </p:pic>
      <p:pic>
        <p:nvPicPr>
          <p:cNvPr id="3" name="Imagen 2">
            <a:extLst>
              <a:ext uri="{FF2B5EF4-FFF2-40B4-BE49-F238E27FC236}">
                <a16:creationId xmlns:a16="http://schemas.microsoft.com/office/drawing/2014/main" xmlns="" id="{C6C7F458-E53C-416F-90F7-02BF6C63E4BA}"/>
              </a:ext>
            </a:extLst>
          </p:cNvPr>
          <p:cNvPicPr>
            <a:picLocks noChangeAspect="1"/>
          </p:cNvPicPr>
          <p:nvPr/>
        </p:nvPicPr>
        <p:blipFill>
          <a:blip r:embed="rId4"/>
          <a:stretch>
            <a:fillRect/>
          </a:stretch>
        </p:blipFill>
        <p:spPr>
          <a:xfrm>
            <a:off x="6476436" y="1157528"/>
            <a:ext cx="3554276" cy="2938527"/>
          </a:xfrm>
          <a:prstGeom prst="rect">
            <a:avLst/>
          </a:prstGeom>
        </p:spPr>
      </p:pic>
      <p:pic>
        <p:nvPicPr>
          <p:cNvPr id="4" name="Imagen 3">
            <a:extLst>
              <a:ext uri="{FF2B5EF4-FFF2-40B4-BE49-F238E27FC236}">
                <a16:creationId xmlns:a16="http://schemas.microsoft.com/office/drawing/2014/main" xmlns="" id="{14B34D0C-E72C-4FB4-B758-26A73FA3A52F}"/>
              </a:ext>
            </a:extLst>
          </p:cNvPr>
          <p:cNvPicPr>
            <a:picLocks noChangeAspect="1"/>
          </p:cNvPicPr>
          <p:nvPr/>
        </p:nvPicPr>
        <p:blipFill>
          <a:blip r:embed="rId4"/>
          <a:stretch>
            <a:fillRect/>
          </a:stretch>
        </p:blipFill>
        <p:spPr>
          <a:xfrm>
            <a:off x="1971905" y="3501208"/>
            <a:ext cx="3554276" cy="2938527"/>
          </a:xfrm>
          <a:prstGeom prst="rect">
            <a:avLst/>
          </a:prstGeom>
        </p:spPr>
      </p:pic>
      <p:pic>
        <p:nvPicPr>
          <p:cNvPr id="5" name="Imagen 4">
            <a:extLst>
              <a:ext uri="{FF2B5EF4-FFF2-40B4-BE49-F238E27FC236}">
                <a16:creationId xmlns:a16="http://schemas.microsoft.com/office/drawing/2014/main" xmlns="" id="{98E81C0F-EF35-4457-B2D9-4C71EA186B46}"/>
              </a:ext>
            </a:extLst>
          </p:cNvPr>
          <p:cNvPicPr>
            <a:picLocks noChangeAspect="1"/>
          </p:cNvPicPr>
          <p:nvPr/>
        </p:nvPicPr>
        <p:blipFill>
          <a:blip r:embed="rId5"/>
          <a:stretch>
            <a:fillRect/>
          </a:stretch>
        </p:blipFill>
        <p:spPr>
          <a:xfrm>
            <a:off x="6540449" y="3501207"/>
            <a:ext cx="3426249" cy="2938527"/>
          </a:xfrm>
          <a:prstGeom prst="rect">
            <a:avLst/>
          </a:prstGeom>
        </p:spPr>
      </p:pic>
    </p:spTree>
    <p:extLst>
      <p:ext uri="{BB962C8B-B14F-4D97-AF65-F5344CB8AC3E}">
        <p14:creationId xmlns:p14="http://schemas.microsoft.com/office/powerpoint/2010/main" val="9694317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xmlns="" id="{BBE6CB05-B38F-4265-AF00-C024BCE4CE13}"/>
              </a:ext>
            </a:extLst>
          </p:cNvPr>
          <p:cNvSpPr/>
          <p:nvPr/>
        </p:nvSpPr>
        <p:spPr>
          <a:xfrm>
            <a:off x="0" y="0"/>
            <a:ext cx="12995275" cy="7307263"/>
          </a:xfrm>
          <a:prstGeom prst="rect">
            <a:avLst/>
          </a:prstGeom>
          <a:solidFill>
            <a:schemeClr val="tx1">
              <a:lumMod val="75000"/>
              <a:lumOff val="25000"/>
              <a:alpha val="2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74293" eaLnBrk="1" fontAlgn="auto" hangingPunct="1">
              <a:spcBef>
                <a:spcPts val="0"/>
              </a:spcBef>
              <a:spcAft>
                <a:spcPts val="0"/>
              </a:spcAft>
              <a:defRPr/>
            </a:pPr>
            <a:endParaRPr lang="es-ES" sz="1918">
              <a:solidFill>
                <a:prstClr val="white"/>
              </a:solidFill>
            </a:endParaRPr>
          </a:p>
        </p:txBody>
      </p:sp>
      <p:pic>
        <p:nvPicPr>
          <p:cNvPr id="105475" name="Imagen 8" descr="template_sinfondo.png">
            <a:extLst>
              <a:ext uri="{FF2B5EF4-FFF2-40B4-BE49-F238E27FC236}">
                <a16:creationId xmlns:a16="http://schemas.microsoft.com/office/drawing/2014/main" xmlns="" id="{BCF5FFCB-3E74-4612-BE91-8B972FC0B9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8838" y="0"/>
            <a:ext cx="9742487" cy="730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6">
            <a:extLst>
              <a:ext uri="{FF2B5EF4-FFF2-40B4-BE49-F238E27FC236}">
                <a16:creationId xmlns:a16="http://schemas.microsoft.com/office/drawing/2014/main" xmlns="" id="{AEC8D91F-EB60-4BA9-BE0B-52D80F476CC6}"/>
              </a:ext>
            </a:extLst>
          </p:cNvPr>
          <p:cNvSpPr/>
          <p:nvPr/>
        </p:nvSpPr>
        <p:spPr>
          <a:xfrm>
            <a:off x="8518525" y="1438275"/>
            <a:ext cx="3368675" cy="1243013"/>
          </a:xfrm>
          <a:prstGeom prst="rect">
            <a:avLst/>
          </a:prstGeom>
        </p:spPr>
        <p:txBody>
          <a:bodyPr>
            <a:spAutoFit/>
          </a:bodyPr>
          <a:lstStyle/>
          <a:p>
            <a:pPr defTabSz="974293" eaLnBrk="1" fontAlgn="auto" hangingPunct="1">
              <a:lnSpc>
                <a:spcPct val="90000"/>
              </a:lnSpc>
              <a:spcBef>
                <a:spcPts val="0"/>
              </a:spcBef>
              <a:spcAft>
                <a:spcPts val="0"/>
              </a:spcAft>
              <a:defRPr/>
            </a:pPr>
            <a:r>
              <a:rPr lang="es-ES_tradnl" sz="2770" b="1" dirty="0">
                <a:solidFill>
                  <a:prstClr val="white"/>
                </a:solidFill>
                <a:latin typeface="Calibri"/>
              </a:rPr>
              <a:t>Aporte de la minería a la economía nacional</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Marcador de número de diapositiva 1">
            <a:extLst>
              <a:ext uri="{FF2B5EF4-FFF2-40B4-BE49-F238E27FC236}">
                <a16:creationId xmlns:a16="http://schemas.microsoft.com/office/drawing/2014/main" xmlns="" id="{B5AA8C00-3209-41AF-AEBF-519892C0B36C}"/>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1D975ED9-3FAC-4471-B604-92FF02C7CFD0}" type="slidenum">
              <a:rPr lang="es-ES_tradnl" altLang="es-CL" sz="1300">
                <a:solidFill>
                  <a:schemeClr val="accent1"/>
                </a:solidFill>
                <a:latin typeface="Arial Black" panose="020B0A04020102020204" pitchFamily="34" charset="0"/>
              </a:rPr>
              <a:pPr/>
              <a:t>45</a:t>
            </a:fld>
            <a:endParaRPr lang="es-ES_tradnl" altLang="es-CL" sz="1300">
              <a:solidFill>
                <a:schemeClr val="accent1"/>
              </a:solidFill>
              <a:latin typeface="Arial Black" panose="020B0A04020102020204" pitchFamily="34" charset="0"/>
            </a:endParaRPr>
          </a:p>
        </p:txBody>
      </p:sp>
      <p:sp>
        <p:nvSpPr>
          <p:cNvPr id="106499" name="Marcador de texto 2">
            <a:extLst>
              <a:ext uri="{FF2B5EF4-FFF2-40B4-BE49-F238E27FC236}">
                <a16:creationId xmlns:a16="http://schemas.microsoft.com/office/drawing/2014/main" xmlns="" id="{6C447165-5253-43A3-BA83-4B364AAD28F1}"/>
              </a:ext>
            </a:extLst>
          </p:cNvPr>
          <p:cNvSpPr>
            <a:spLocks noGrp="1" noChangeArrowheads="1"/>
          </p:cNvSpPr>
          <p:nvPr>
            <p:ph type="body" sz="quarter" idx="12"/>
          </p:nvPr>
        </p:nvSpPr>
        <p:spPr bwMode="auto">
          <a:xfrm>
            <a:off x="6308725" y="6469063"/>
            <a:ext cx="3559175"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del Banco Central de Chile, 2022. </a:t>
            </a:r>
          </a:p>
          <a:p>
            <a:pPr eaLnBrk="1" hangingPunct="1">
              <a:spcBef>
                <a:spcPct val="0"/>
              </a:spcBef>
            </a:pPr>
            <a:endParaRPr lang="es-ES_tradnl" altLang="es-CL" dirty="0"/>
          </a:p>
        </p:txBody>
      </p:sp>
      <p:sp>
        <p:nvSpPr>
          <p:cNvPr id="106500" name="Marcador de texto 3">
            <a:extLst>
              <a:ext uri="{FF2B5EF4-FFF2-40B4-BE49-F238E27FC236}">
                <a16:creationId xmlns:a16="http://schemas.microsoft.com/office/drawing/2014/main" xmlns="" id="{712F80C0-808B-43FF-AAC3-A698C6A83851}"/>
              </a:ext>
            </a:extLst>
          </p:cNvPr>
          <p:cNvSpPr txBox="1">
            <a:spLocks noChangeArrowheads="1"/>
          </p:cNvSpPr>
          <p:nvPr/>
        </p:nvSpPr>
        <p:spPr bwMode="auto">
          <a:xfrm>
            <a:off x="476249" y="6434138"/>
            <a:ext cx="412556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138">
              <a:defRPr>
                <a:solidFill>
                  <a:schemeClr val="tx1"/>
                </a:solidFill>
                <a:latin typeface="Calibri" panose="020F0502020204030204" pitchFamily="34" charset="0"/>
              </a:defRPr>
            </a:lvl1pPr>
            <a:lvl2pPr marL="730250" indent="-242888" defTabSz="973138">
              <a:defRPr>
                <a:solidFill>
                  <a:schemeClr val="tx1"/>
                </a:solidFill>
                <a:latin typeface="Calibri" panose="020F0502020204030204" pitchFamily="34" charset="0"/>
              </a:defRPr>
            </a:lvl2pPr>
            <a:lvl3pPr marL="1217613" indent="-242888" defTabSz="973138">
              <a:defRPr>
                <a:solidFill>
                  <a:schemeClr val="tx1"/>
                </a:solidFill>
                <a:latin typeface="Calibri" panose="020F0502020204030204" pitchFamily="34" charset="0"/>
              </a:defRPr>
            </a:lvl3pPr>
            <a:lvl4pPr marL="1704975" indent="-242888" defTabSz="973138">
              <a:defRPr>
                <a:solidFill>
                  <a:schemeClr val="tx1"/>
                </a:solidFill>
                <a:latin typeface="Calibri" panose="020F0502020204030204" pitchFamily="34" charset="0"/>
              </a:defRPr>
            </a:lvl4pPr>
            <a:lvl5pPr marL="2190750" indent="-242888" defTabSz="973138">
              <a:defRPr>
                <a:solidFill>
                  <a:schemeClr val="tx1"/>
                </a:solidFill>
                <a:latin typeface="Calibri" panose="020F0502020204030204" pitchFamily="34" charset="0"/>
              </a:defRPr>
            </a:lvl5pPr>
            <a:lvl6pPr marL="2647950" indent="-242888" defTabSz="973138" eaLnBrk="0" fontAlgn="base" hangingPunct="0">
              <a:spcBef>
                <a:spcPct val="0"/>
              </a:spcBef>
              <a:spcAft>
                <a:spcPct val="0"/>
              </a:spcAft>
              <a:defRPr>
                <a:solidFill>
                  <a:schemeClr val="tx1"/>
                </a:solidFill>
                <a:latin typeface="Calibri" panose="020F0502020204030204" pitchFamily="34" charset="0"/>
              </a:defRPr>
            </a:lvl6pPr>
            <a:lvl7pPr marL="3105150" indent="-242888" defTabSz="973138" eaLnBrk="0" fontAlgn="base" hangingPunct="0">
              <a:spcBef>
                <a:spcPct val="0"/>
              </a:spcBef>
              <a:spcAft>
                <a:spcPct val="0"/>
              </a:spcAft>
              <a:defRPr>
                <a:solidFill>
                  <a:schemeClr val="tx1"/>
                </a:solidFill>
                <a:latin typeface="Calibri" panose="020F0502020204030204" pitchFamily="34" charset="0"/>
              </a:defRPr>
            </a:lvl7pPr>
            <a:lvl8pPr marL="3562350" indent="-242888" defTabSz="973138" eaLnBrk="0" fontAlgn="base" hangingPunct="0">
              <a:spcBef>
                <a:spcPct val="0"/>
              </a:spcBef>
              <a:spcAft>
                <a:spcPct val="0"/>
              </a:spcAft>
              <a:defRPr>
                <a:solidFill>
                  <a:schemeClr val="tx1"/>
                </a:solidFill>
                <a:latin typeface="Calibri" panose="020F0502020204030204" pitchFamily="34" charset="0"/>
              </a:defRPr>
            </a:lvl8pPr>
            <a:lvl9pPr marL="4019550" indent="-242888" defTabSz="973138"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1063"/>
              </a:spcBef>
            </a:pPr>
            <a:r>
              <a:rPr lang="es-CL" sz="1300" dirty="0"/>
              <a:t>(1) Se actualizaron las cifras 2018 – 2021 según las correcciones hechas por el Banco Central de Chile</a:t>
            </a:r>
            <a:r>
              <a:rPr lang="es-ES_tradnl" sz="1300" dirty="0"/>
              <a:t>.</a:t>
            </a:r>
          </a:p>
          <a:p>
            <a:pPr eaLnBrk="1" hangingPunct="1">
              <a:lnSpc>
                <a:spcPct val="90000"/>
              </a:lnSpc>
              <a:spcBef>
                <a:spcPts val="0"/>
              </a:spcBef>
            </a:pPr>
            <a:r>
              <a:rPr lang="es-CL" sz="1300" dirty="0"/>
              <a:t>(2) PIB medido en pesos corrientes convertidos a dólares.</a:t>
            </a:r>
            <a:endParaRPr lang="es-MX" sz="1300" dirty="0"/>
          </a:p>
        </p:txBody>
      </p:sp>
      <p:pic>
        <p:nvPicPr>
          <p:cNvPr id="4" name="Imagen 3">
            <a:extLst>
              <a:ext uri="{FF2B5EF4-FFF2-40B4-BE49-F238E27FC236}">
                <a16:creationId xmlns:a16="http://schemas.microsoft.com/office/drawing/2014/main" xmlns="" id="{9F1FCE49-24FD-4697-A82B-8912E04CECEC}"/>
              </a:ext>
            </a:extLst>
          </p:cNvPr>
          <p:cNvPicPr>
            <a:picLocks noChangeAspect="1"/>
          </p:cNvPicPr>
          <p:nvPr/>
        </p:nvPicPr>
        <p:blipFill>
          <a:blip r:embed="rId3"/>
          <a:stretch>
            <a:fillRect/>
          </a:stretch>
        </p:blipFill>
        <p:spPr>
          <a:xfrm>
            <a:off x="0" y="0"/>
            <a:ext cx="11778493" cy="6127011"/>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Marcador de número de diapositiva 1">
            <a:extLst>
              <a:ext uri="{FF2B5EF4-FFF2-40B4-BE49-F238E27FC236}">
                <a16:creationId xmlns:a16="http://schemas.microsoft.com/office/drawing/2014/main" xmlns="" id="{B5AA8C00-3209-41AF-AEBF-519892C0B36C}"/>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1D975ED9-3FAC-4471-B604-92FF02C7CFD0}" type="slidenum">
              <a:rPr lang="es-ES_tradnl" altLang="es-CL" sz="1300">
                <a:solidFill>
                  <a:schemeClr val="accent1"/>
                </a:solidFill>
                <a:latin typeface="Arial Black" panose="020B0A04020102020204" pitchFamily="34" charset="0"/>
              </a:rPr>
              <a:pPr/>
              <a:t>46</a:t>
            </a:fld>
            <a:endParaRPr lang="es-ES_tradnl" altLang="es-CL" sz="1300">
              <a:solidFill>
                <a:schemeClr val="accent1"/>
              </a:solidFill>
              <a:latin typeface="Arial Black" panose="020B0A04020102020204" pitchFamily="34" charset="0"/>
            </a:endParaRPr>
          </a:p>
        </p:txBody>
      </p:sp>
      <p:sp>
        <p:nvSpPr>
          <p:cNvPr id="106499" name="Marcador de texto 2">
            <a:extLst>
              <a:ext uri="{FF2B5EF4-FFF2-40B4-BE49-F238E27FC236}">
                <a16:creationId xmlns:a16="http://schemas.microsoft.com/office/drawing/2014/main" xmlns="" id="{6C447165-5253-43A3-BA83-4B364AAD28F1}"/>
              </a:ext>
            </a:extLst>
          </p:cNvPr>
          <p:cNvSpPr>
            <a:spLocks noGrp="1" noChangeArrowheads="1"/>
          </p:cNvSpPr>
          <p:nvPr>
            <p:ph type="body" sz="quarter" idx="12"/>
          </p:nvPr>
        </p:nvSpPr>
        <p:spPr bwMode="auto">
          <a:xfrm>
            <a:off x="6308725" y="6469063"/>
            <a:ext cx="3559175"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 </a:t>
            </a:r>
            <a:r>
              <a:rPr lang="es-ES_tradnl" altLang="es-CL" dirty="0" err="1"/>
              <a:t>Cochilco</a:t>
            </a:r>
            <a:r>
              <a:rPr lang="es-ES_tradnl" altLang="es-CL" dirty="0"/>
              <a:t>, 2021; Cifuentes y Rey, 2022.</a:t>
            </a:r>
          </a:p>
          <a:p>
            <a:pPr eaLnBrk="1" hangingPunct="1">
              <a:spcBef>
                <a:spcPct val="0"/>
              </a:spcBef>
            </a:pPr>
            <a:endParaRPr lang="es-ES_tradnl" altLang="es-CL" dirty="0"/>
          </a:p>
        </p:txBody>
      </p:sp>
      <p:sp>
        <p:nvSpPr>
          <p:cNvPr id="106500" name="Marcador de texto 3">
            <a:extLst>
              <a:ext uri="{FF2B5EF4-FFF2-40B4-BE49-F238E27FC236}">
                <a16:creationId xmlns:a16="http://schemas.microsoft.com/office/drawing/2014/main" xmlns="" id="{712F80C0-808B-43FF-AAC3-A698C6A83851}"/>
              </a:ext>
            </a:extLst>
          </p:cNvPr>
          <p:cNvSpPr txBox="1">
            <a:spLocks noChangeArrowheads="1"/>
          </p:cNvSpPr>
          <p:nvPr/>
        </p:nvSpPr>
        <p:spPr bwMode="auto">
          <a:xfrm>
            <a:off x="337102" y="6469063"/>
            <a:ext cx="5089664" cy="741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138">
              <a:defRPr>
                <a:solidFill>
                  <a:schemeClr val="tx1"/>
                </a:solidFill>
                <a:latin typeface="Calibri" panose="020F0502020204030204" pitchFamily="34" charset="0"/>
              </a:defRPr>
            </a:lvl1pPr>
            <a:lvl2pPr marL="730250" indent="-242888" defTabSz="973138">
              <a:defRPr>
                <a:solidFill>
                  <a:schemeClr val="tx1"/>
                </a:solidFill>
                <a:latin typeface="Calibri" panose="020F0502020204030204" pitchFamily="34" charset="0"/>
              </a:defRPr>
            </a:lvl2pPr>
            <a:lvl3pPr marL="1217613" indent="-242888" defTabSz="973138">
              <a:defRPr>
                <a:solidFill>
                  <a:schemeClr val="tx1"/>
                </a:solidFill>
                <a:latin typeface="Calibri" panose="020F0502020204030204" pitchFamily="34" charset="0"/>
              </a:defRPr>
            </a:lvl3pPr>
            <a:lvl4pPr marL="1704975" indent="-242888" defTabSz="973138">
              <a:defRPr>
                <a:solidFill>
                  <a:schemeClr val="tx1"/>
                </a:solidFill>
                <a:latin typeface="Calibri" panose="020F0502020204030204" pitchFamily="34" charset="0"/>
              </a:defRPr>
            </a:lvl4pPr>
            <a:lvl5pPr marL="2190750" indent="-242888" defTabSz="973138">
              <a:defRPr>
                <a:solidFill>
                  <a:schemeClr val="tx1"/>
                </a:solidFill>
                <a:latin typeface="Calibri" panose="020F0502020204030204" pitchFamily="34" charset="0"/>
              </a:defRPr>
            </a:lvl5pPr>
            <a:lvl6pPr marL="2647950" indent="-242888" defTabSz="973138" eaLnBrk="0" fontAlgn="base" hangingPunct="0">
              <a:spcBef>
                <a:spcPct val="0"/>
              </a:spcBef>
              <a:spcAft>
                <a:spcPct val="0"/>
              </a:spcAft>
              <a:defRPr>
                <a:solidFill>
                  <a:schemeClr val="tx1"/>
                </a:solidFill>
                <a:latin typeface="Calibri" panose="020F0502020204030204" pitchFamily="34" charset="0"/>
              </a:defRPr>
            </a:lvl6pPr>
            <a:lvl7pPr marL="3105150" indent="-242888" defTabSz="973138" eaLnBrk="0" fontAlgn="base" hangingPunct="0">
              <a:spcBef>
                <a:spcPct val="0"/>
              </a:spcBef>
              <a:spcAft>
                <a:spcPct val="0"/>
              </a:spcAft>
              <a:defRPr>
                <a:solidFill>
                  <a:schemeClr val="tx1"/>
                </a:solidFill>
                <a:latin typeface="Calibri" panose="020F0502020204030204" pitchFamily="34" charset="0"/>
              </a:defRPr>
            </a:lvl7pPr>
            <a:lvl8pPr marL="3562350" indent="-242888" defTabSz="973138" eaLnBrk="0" fontAlgn="base" hangingPunct="0">
              <a:spcBef>
                <a:spcPct val="0"/>
              </a:spcBef>
              <a:spcAft>
                <a:spcPct val="0"/>
              </a:spcAft>
              <a:defRPr>
                <a:solidFill>
                  <a:schemeClr val="tx1"/>
                </a:solidFill>
                <a:latin typeface="Calibri" panose="020F0502020204030204" pitchFamily="34" charset="0"/>
              </a:defRPr>
            </a:lvl8pPr>
            <a:lvl9pPr marL="4019550" indent="-242888" defTabSz="973138"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1063"/>
              </a:spcBef>
              <a:buFont typeface="Arial" panose="020B0604020202020204" pitchFamily="34" charset="0"/>
              <a:buNone/>
            </a:pPr>
            <a:r>
              <a:rPr lang="es-ES_tradnl" altLang="es-CL" sz="1150" dirty="0"/>
              <a:t>(1) </a:t>
            </a:r>
            <a:r>
              <a:rPr lang="es-CL" sz="1200" dirty="0"/>
              <a:t>PIB medido en pesos corrientes convertidos a dólares.</a:t>
            </a:r>
            <a:endParaRPr lang="es-ES_tradnl" altLang="es-CL" sz="1150" dirty="0"/>
          </a:p>
          <a:p>
            <a:pPr eaLnBrk="1" hangingPunct="1">
              <a:lnSpc>
                <a:spcPct val="90000"/>
              </a:lnSpc>
              <a:spcBef>
                <a:spcPts val="0"/>
              </a:spcBef>
              <a:buFont typeface="Arial" panose="020B0604020202020204" pitchFamily="34" charset="0"/>
              <a:buNone/>
            </a:pPr>
            <a:r>
              <a:rPr lang="es-ES_tradnl" altLang="es-CL" sz="1150" dirty="0"/>
              <a:t>(2) </a:t>
            </a:r>
            <a:r>
              <a:rPr lang="es-MX" altLang="es-CL" sz="1150" dirty="0"/>
              <a:t>Participación del PIB minero en el PIB nacional incorporando el efecto multiplicador por encadenamiento productivo.</a:t>
            </a:r>
            <a:endParaRPr lang="es-ES_tradnl" altLang="es-CL" sz="1150" dirty="0"/>
          </a:p>
        </p:txBody>
      </p:sp>
      <p:pic>
        <p:nvPicPr>
          <p:cNvPr id="3" name="Imagen 2">
            <a:extLst>
              <a:ext uri="{FF2B5EF4-FFF2-40B4-BE49-F238E27FC236}">
                <a16:creationId xmlns:a16="http://schemas.microsoft.com/office/drawing/2014/main" xmlns="" id="{C94D2CD9-7DDB-47A3-8C17-2F77C50F7B63}"/>
              </a:ext>
            </a:extLst>
          </p:cNvPr>
          <p:cNvPicPr>
            <a:picLocks noChangeAspect="1"/>
          </p:cNvPicPr>
          <p:nvPr/>
        </p:nvPicPr>
        <p:blipFill>
          <a:blip r:embed="rId3"/>
          <a:stretch>
            <a:fillRect/>
          </a:stretch>
        </p:blipFill>
        <p:spPr>
          <a:xfrm>
            <a:off x="0" y="0"/>
            <a:ext cx="11772396" cy="6127011"/>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Marcador de número de diapositiva 1">
            <a:extLst>
              <a:ext uri="{FF2B5EF4-FFF2-40B4-BE49-F238E27FC236}">
                <a16:creationId xmlns:a16="http://schemas.microsoft.com/office/drawing/2014/main" xmlns="" id="{ABC5B2F3-8AD0-4BBB-A057-56BF83EC1123}"/>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37EB1500-3D06-4FAC-8D5A-E8588A240310}" type="slidenum">
              <a:rPr lang="es-ES_tradnl" altLang="es-CL" sz="1300">
                <a:solidFill>
                  <a:schemeClr val="accent1"/>
                </a:solidFill>
                <a:latin typeface="Arial Black" panose="020B0A04020102020204" pitchFamily="34" charset="0"/>
              </a:rPr>
              <a:pPr/>
              <a:t>47</a:t>
            </a:fld>
            <a:endParaRPr lang="es-ES_tradnl" altLang="es-CL" sz="1300">
              <a:solidFill>
                <a:schemeClr val="accent1"/>
              </a:solidFill>
              <a:latin typeface="Arial Black" panose="020B0A04020102020204" pitchFamily="34" charset="0"/>
            </a:endParaRPr>
          </a:p>
        </p:txBody>
      </p:sp>
      <p:sp>
        <p:nvSpPr>
          <p:cNvPr id="107523" name="Marcador de texto 2">
            <a:extLst>
              <a:ext uri="{FF2B5EF4-FFF2-40B4-BE49-F238E27FC236}">
                <a16:creationId xmlns:a16="http://schemas.microsoft.com/office/drawing/2014/main" xmlns="" id="{1E284293-7D62-47B8-86D4-EF54ED21F4DD}"/>
              </a:ext>
            </a:extLst>
          </p:cNvPr>
          <p:cNvSpPr>
            <a:spLocks noGrp="1" noChangeArrowheads="1"/>
          </p:cNvSpPr>
          <p:nvPr>
            <p:ph type="body" sz="quarter" idx="12"/>
          </p:nvPr>
        </p:nvSpPr>
        <p:spPr bwMode="auto">
          <a:xfrm>
            <a:off x="6308725" y="6470650"/>
            <a:ext cx="3559175" cy="414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del Banco Central de Chile, 2022. </a:t>
            </a:r>
          </a:p>
          <a:p>
            <a:pPr eaLnBrk="1" hangingPunct="1">
              <a:spcBef>
                <a:spcPct val="0"/>
              </a:spcBef>
            </a:pPr>
            <a:endParaRPr lang="es-ES_tradnl" altLang="es-CL" dirty="0"/>
          </a:p>
        </p:txBody>
      </p:sp>
      <p:sp>
        <p:nvSpPr>
          <p:cNvPr id="12" name="CuadroTexto 11">
            <a:extLst>
              <a:ext uri="{FF2B5EF4-FFF2-40B4-BE49-F238E27FC236}">
                <a16:creationId xmlns:a16="http://schemas.microsoft.com/office/drawing/2014/main" xmlns="" id="{EF479CA6-3EAF-43EA-8A5F-E560D0D6C185}"/>
              </a:ext>
            </a:extLst>
          </p:cNvPr>
          <p:cNvSpPr txBox="1"/>
          <p:nvPr/>
        </p:nvSpPr>
        <p:spPr>
          <a:xfrm>
            <a:off x="395080" y="6457732"/>
            <a:ext cx="5111197" cy="76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defTabSz="973138" eaLnBrk="1" hangingPunct="1">
              <a:lnSpc>
                <a:spcPct val="90000"/>
              </a:lnSpc>
              <a:spcBef>
                <a:spcPts val="1063"/>
              </a:spcBef>
              <a:buFont typeface="Arial" panose="020B0604020202020204" pitchFamily="34" charset="0"/>
              <a:buNone/>
              <a:defRPr sz="1300"/>
            </a:lvl1pPr>
            <a:lvl2pPr marL="730250" indent="-242888" defTabSz="973138"/>
            <a:lvl3pPr marL="1217613" indent="-242888" defTabSz="973138"/>
            <a:lvl4pPr marL="1704975" indent="-242888" defTabSz="973138"/>
            <a:lvl5pPr marL="2190750" indent="-242888" defTabSz="973138"/>
            <a:lvl6pPr marL="2647950" indent="-242888" defTabSz="973138" eaLnBrk="0" fontAlgn="base" hangingPunct="0">
              <a:spcBef>
                <a:spcPct val="0"/>
              </a:spcBef>
              <a:spcAft>
                <a:spcPct val="0"/>
              </a:spcAft>
            </a:lvl6pPr>
            <a:lvl7pPr marL="3105150" indent="-242888" defTabSz="973138" eaLnBrk="0" fontAlgn="base" hangingPunct="0">
              <a:spcBef>
                <a:spcPct val="0"/>
              </a:spcBef>
              <a:spcAft>
                <a:spcPct val="0"/>
              </a:spcAft>
            </a:lvl7pPr>
            <a:lvl8pPr marL="3562350" indent="-242888" defTabSz="973138" eaLnBrk="0" fontAlgn="base" hangingPunct="0">
              <a:spcBef>
                <a:spcPct val="0"/>
              </a:spcBef>
              <a:spcAft>
                <a:spcPct val="0"/>
              </a:spcAft>
            </a:lvl8pPr>
            <a:lvl9pPr marL="4019550" indent="-242888" defTabSz="973138" eaLnBrk="0" fontAlgn="base" hangingPunct="0">
              <a:spcBef>
                <a:spcPct val="0"/>
              </a:spcBef>
              <a:spcAft>
                <a:spcPct val="0"/>
              </a:spcAft>
            </a:lvl9pPr>
          </a:lstStyle>
          <a:p>
            <a:pPr>
              <a:spcBef>
                <a:spcPts val="0"/>
              </a:spcBef>
            </a:pPr>
            <a:r>
              <a:rPr lang="es-CL" sz="1200" dirty="0"/>
              <a:t>(1) </a:t>
            </a:r>
            <a:r>
              <a:rPr lang="es-MX" sz="1200" dirty="0"/>
              <a:t>Variación del PIB medido en volumen a precios del año anterior encadenados.</a:t>
            </a:r>
            <a:endParaRPr lang="es-CL" sz="1200" dirty="0"/>
          </a:p>
        </p:txBody>
      </p:sp>
      <p:pic>
        <p:nvPicPr>
          <p:cNvPr id="3" name="Imagen 2">
            <a:extLst>
              <a:ext uri="{FF2B5EF4-FFF2-40B4-BE49-F238E27FC236}">
                <a16:creationId xmlns:a16="http://schemas.microsoft.com/office/drawing/2014/main" xmlns="" id="{D24E2B50-D7FE-469E-9363-AF76ACDA5EE2}"/>
              </a:ext>
            </a:extLst>
          </p:cNvPr>
          <p:cNvPicPr>
            <a:picLocks noChangeAspect="1"/>
          </p:cNvPicPr>
          <p:nvPr/>
        </p:nvPicPr>
        <p:blipFill>
          <a:blip r:embed="rId3"/>
          <a:stretch>
            <a:fillRect/>
          </a:stretch>
        </p:blipFill>
        <p:spPr>
          <a:xfrm>
            <a:off x="0" y="0"/>
            <a:ext cx="11918713" cy="6224555"/>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Marcador de número de diapositiva 1">
            <a:extLst>
              <a:ext uri="{FF2B5EF4-FFF2-40B4-BE49-F238E27FC236}">
                <a16:creationId xmlns:a16="http://schemas.microsoft.com/office/drawing/2014/main" xmlns="" id="{B60C8B09-4C0A-4FA3-9B02-3AF2CA5034BC}"/>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8B2ABEB8-7938-4941-B64A-8C9D35F90F09}" type="slidenum">
              <a:rPr lang="es-ES_tradnl" altLang="es-CL" sz="1300">
                <a:solidFill>
                  <a:schemeClr val="accent1"/>
                </a:solidFill>
                <a:latin typeface="Arial Black" panose="020B0A04020102020204" pitchFamily="34" charset="0"/>
              </a:rPr>
              <a:pPr/>
              <a:t>48</a:t>
            </a:fld>
            <a:endParaRPr lang="es-ES_tradnl" altLang="es-CL" sz="1300">
              <a:solidFill>
                <a:schemeClr val="accent1"/>
              </a:solidFill>
              <a:latin typeface="Arial Black" panose="020B0A04020102020204" pitchFamily="34" charset="0"/>
            </a:endParaRPr>
          </a:p>
        </p:txBody>
      </p:sp>
      <p:sp>
        <p:nvSpPr>
          <p:cNvPr id="108548" name="Marcador de texto 3">
            <a:extLst>
              <a:ext uri="{FF2B5EF4-FFF2-40B4-BE49-F238E27FC236}">
                <a16:creationId xmlns:a16="http://schemas.microsoft.com/office/drawing/2014/main" xmlns="" id="{8CB23D3F-D68B-448C-9506-74ABF087AD71}"/>
              </a:ext>
            </a:extLst>
          </p:cNvPr>
          <p:cNvSpPr>
            <a:spLocks noGrp="1" noChangeArrowheads="1"/>
          </p:cNvSpPr>
          <p:nvPr>
            <p:ph type="body" sz="quarter" idx="11"/>
          </p:nvPr>
        </p:nvSpPr>
        <p:spPr bwMode="auto">
          <a:xfrm>
            <a:off x="579438" y="6462713"/>
            <a:ext cx="3335337" cy="687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(1) Datos hasta abril 2022.</a:t>
            </a:r>
          </a:p>
        </p:txBody>
      </p:sp>
      <p:sp>
        <p:nvSpPr>
          <p:cNvPr id="108547" name="Marcador de texto 2">
            <a:extLst>
              <a:ext uri="{FF2B5EF4-FFF2-40B4-BE49-F238E27FC236}">
                <a16:creationId xmlns:a16="http://schemas.microsoft.com/office/drawing/2014/main" xmlns="" id="{13AAB071-CC0E-4F91-A5E5-5661F4F75CD2}"/>
              </a:ext>
            </a:extLst>
          </p:cNvPr>
          <p:cNvSpPr>
            <a:spLocks noGrp="1" noChangeArrowheads="1"/>
          </p:cNvSpPr>
          <p:nvPr>
            <p:ph type="body" sz="quarter" idx="12"/>
          </p:nvPr>
        </p:nvSpPr>
        <p:spPr bwMode="auto">
          <a:xfrm>
            <a:off x="6318250" y="6462713"/>
            <a:ext cx="3559175" cy="415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del Banco Central de Chile, 2022. </a:t>
            </a:r>
          </a:p>
          <a:p>
            <a:pPr eaLnBrk="1" hangingPunct="1">
              <a:spcBef>
                <a:spcPct val="0"/>
              </a:spcBef>
            </a:pPr>
            <a:endParaRPr lang="es-ES_tradnl" altLang="es-CL" dirty="0"/>
          </a:p>
        </p:txBody>
      </p:sp>
      <p:pic>
        <p:nvPicPr>
          <p:cNvPr id="2" name="Imagen 1">
            <a:extLst>
              <a:ext uri="{FF2B5EF4-FFF2-40B4-BE49-F238E27FC236}">
                <a16:creationId xmlns:a16="http://schemas.microsoft.com/office/drawing/2014/main" xmlns="" id="{2F2A19FD-B127-D9EC-5166-F267BE7B1C19}"/>
              </a:ext>
            </a:extLst>
          </p:cNvPr>
          <p:cNvPicPr>
            <a:picLocks noChangeAspect="1"/>
          </p:cNvPicPr>
          <p:nvPr/>
        </p:nvPicPr>
        <p:blipFill>
          <a:blip r:embed="rId3"/>
          <a:stretch>
            <a:fillRect/>
          </a:stretch>
        </p:blipFill>
        <p:spPr>
          <a:xfrm>
            <a:off x="0" y="0"/>
            <a:ext cx="11741914" cy="6840305"/>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Marcador de número de diapositiva 1">
            <a:extLst>
              <a:ext uri="{FF2B5EF4-FFF2-40B4-BE49-F238E27FC236}">
                <a16:creationId xmlns:a16="http://schemas.microsoft.com/office/drawing/2014/main" xmlns="" id="{358B374A-F430-4716-81CB-413938702023}"/>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97DD551D-A2DE-4881-ABC4-02439D741475}" type="slidenum">
              <a:rPr lang="es-ES_tradnl" altLang="es-CL" sz="1300">
                <a:solidFill>
                  <a:schemeClr val="accent1"/>
                </a:solidFill>
                <a:latin typeface="Arial Black" panose="020B0A04020102020204" pitchFamily="34" charset="0"/>
              </a:rPr>
              <a:pPr/>
              <a:t>49</a:t>
            </a:fld>
            <a:endParaRPr lang="es-ES_tradnl" altLang="es-CL" sz="1300">
              <a:solidFill>
                <a:schemeClr val="accent1"/>
              </a:solidFill>
              <a:latin typeface="Arial Black" panose="020B0A04020102020204" pitchFamily="34" charset="0"/>
            </a:endParaRPr>
          </a:p>
        </p:txBody>
      </p:sp>
      <p:sp>
        <p:nvSpPr>
          <p:cNvPr id="109571" name="Marcador de texto 2">
            <a:extLst>
              <a:ext uri="{FF2B5EF4-FFF2-40B4-BE49-F238E27FC236}">
                <a16:creationId xmlns:a16="http://schemas.microsoft.com/office/drawing/2014/main" xmlns="" id="{0BD4F982-CE8F-43D6-A3A7-7696DA76D1FF}"/>
              </a:ext>
            </a:extLst>
          </p:cNvPr>
          <p:cNvSpPr>
            <a:spLocks noGrp="1" noChangeArrowheads="1"/>
          </p:cNvSpPr>
          <p:nvPr>
            <p:ph type="body" sz="quarter" idx="12"/>
          </p:nvPr>
        </p:nvSpPr>
        <p:spPr bwMode="auto">
          <a:xfrm>
            <a:off x="6308725" y="6459538"/>
            <a:ext cx="3559175"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del Banco Central de Chile. Datos 2021. </a:t>
            </a:r>
          </a:p>
          <a:p>
            <a:pPr eaLnBrk="1" hangingPunct="1">
              <a:spcBef>
                <a:spcPct val="0"/>
              </a:spcBef>
            </a:pPr>
            <a:endParaRPr lang="es-ES_tradnl" altLang="es-CL" dirty="0"/>
          </a:p>
        </p:txBody>
      </p:sp>
      <p:pic>
        <p:nvPicPr>
          <p:cNvPr id="2" name="Imagen 1">
            <a:extLst>
              <a:ext uri="{FF2B5EF4-FFF2-40B4-BE49-F238E27FC236}">
                <a16:creationId xmlns:a16="http://schemas.microsoft.com/office/drawing/2014/main" xmlns="" id="{7DCC4CC9-C316-4790-A15E-EEB2BC394B3B}"/>
              </a:ext>
            </a:extLst>
          </p:cNvPr>
          <p:cNvPicPr>
            <a:picLocks noChangeAspect="1"/>
          </p:cNvPicPr>
          <p:nvPr/>
        </p:nvPicPr>
        <p:blipFill>
          <a:blip r:embed="rId3"/>
          <a:stretch>
            <a:fillRect/>
          </a:stretch>
        </p:blipFill>
        <p:spPr>
          <a:xfrm>
            <a:off x="0" y="0"/>
            <a:ext cx="10211685" cy="576121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Marcador de texto 6">
            <a:extLst>
              <a:ext uri="{FF2B5EF4-FFF2-40B4-BE49-F238E27FC236}">
                <a16:creationId xmlns:a16="http://schemas.microsoft.com/office/drawing/2014/main" xmlns="" id="{2AF7AD54-BFE6-42DD-AB43-C1A0B3A0BB08}"/>
              </a:ext>
            </a:extLst>
          </p:cNvPr>
          <p:cNvSpPr>
            <a:spLocks noGrp="1" noChangeArrowheads="1"/>
          </p:cNvSpPr>
          <p:nvPr>
            <p:ph type="body" sz="quarter" idx="11"/>
          </p:nvPr>
        </p:nvSpPr>
        <p:spPr bwMode="auto">
          <a:xfrm>
            <a:off x="579438" y="6462713"/>
            <a:ext cx="4042258" cy="687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spcAft>
                <a:spcPts val="300"/>
              </a:spcAft>
            </a:pPr>
            <a:r>
              <a:rPr lang="es-MX" altLang="es-CL" dirty="0"/>
              <a:t>(1) Producción de 2022 corresponde a la producción de cobre de mina acumulada a marzo para Chile y febrero para el resto del mundo.</a:t>
            </a:r>
            <a:endParaRPr lang="es-ES_tradnl" altLang="es-CL" dirty="0"/>
          </a:p>
        </p:txBody>
      </p:sp>
      <p:sp>
        <p:nvSpPr>
          <p:cNvPr id="68611" name="Marcador de número de diapositiva 1">
            <a:extLst>
              <a:ext uri="{FF2B5EF4-FFF2-40B4-BE49-F238E27FC236}">
                <a16:creationId xmlns:a16="http://schemas.microsoft.com/office/drawing/2014/main" xmlns="" id="{77BF8B18-48CC-496E-9EC0-4A2F508243B6}"/>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756D63CD-B483-48C2-872D-AF84E7497534}" type="slidenum">
              <a:rPr lang="es-ES_tradnl" altLang="es-CL" sz="1300">
                <a:solidFill>
                  <a:schemeClr val="accent1"/>
                </a:solidFill>
                <a:latin typeface="Arial Black" panose="020B0A04020102020204" pitchFamily="34" charset="0"/>
              </a:rPr>
              <a:pPr/>
              <a:t>5</a:t>
            </a:fld>
            <a:endParaRPr lang="es-ES_tradnl" altLang="es-CL" sz="1300">
              <a:solidFill>
                <a:schemeClr val="accent1"/>
              </a:solidFill>
              <a:latin typeface="Arial Black" panose="020B0A04020102020204" pitchFamily="34" charset="0"/>
            </a:endParaRPr>
          </a:p>
        </p:txBody>
      </p:sp>
      <p:sp>
        <p:nvSpPr>
          <p:cNvPr id="68612" name="Marcador de texto 2">
            <a:extLst>
              <a:ext uri="{FF2B5EF4-FFF2-40B4-BE49-F238E27FC236}">
                <a16:creationId xmlns:a16="http://schemas.microsoft.com/office/drawing/2014/main" xmlns="" id="{116D7986-0202-4DEC-8F61-D6A44BB301E8}"/>
              </a:ext>
            </a:extLst>
          </p:cNvPr>
          <p:cNvSpPr>
            <a:spLocks noGrp="1" noChangeArrowheads="1"/>
          </p:cNvSpPr>
          <p:nvPr>
            <p:ph type="body" sz="quarter" idx="12"/>
          </p:nvPr>
        </p:nvSpPr>
        <p:spPr bwMode="auto">
          <a:xfrm>
            <a:off x="6308725" y="6488113"/>
            <a:ext cx="3559175"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 </a:t>
            </a:r>
            <a:r>
              <a:rPr lang="es-ES_tradnl" altLang="es-CL" dirty="0" err="1"/>
              <a:t>Cochilco</a:t>
            </a:r>
            <a:r>
              <a:rPr lang="es-ES_tradnl" altLang="es-CL" dirty="0"/>
              <a:t> e ICSG, 2022.</a:t>
            </a:r>
          </a:p>
        </p:txBody>
      </p:sp>
      <p:pic>
        <p:nvPicPr>
          <p:cNvPr id="5" name="Imagen 4">
            <a:extLst>
              <a:ext uri="{FF2B5EF4-FFF2-40B4-BE49-F238E27FC236}">
                <a16:creationId xmlns:a16="http://schemas.microsoft.com/office/drawing/2014/main" xmlns="" id="{F109D155-AF3D-6FE0-A562-54588BD57FDD}"/>
              </a:ext>
            </a:extLst>
          </p:cNvPr>
          <p:cNvPicPr>
            <a:picLocks noChangeAspect="1"/>
          </p:cNvPicPr>
          <p:nvPr/>
        </p:nvPicPr>
        <p:blipFill>
          <a:blip r:embed="rId3"/>
          <a:stretch>
            <a:fillRect/>
          </a:stretch>
        </p:blipFill>
        <p:spPr>
          <a:xfrm>
            <a:off x="0" y="0"/>
            <a:ext cx="11400508" cy="6151397"/>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Marcador de número de diapositiva 1">
            <a:extLst>
              <a:ext uri="{FF2B5EF4-FFF2-40B4-BE49-F238E27FC236}">
                <a16:creationId xmlns:a16="http://schemas.microsoft.com/office/drawing/2014/main" xmlns="" id="{83A62E7C-6E94-41A3-908D-25A323D3EE01}"/>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87FEA661-A990-4BA8-9CAC-5AEAD4AC3B25}" type="slidenum">
              <a:rPr lang="es-ES_tradnl" altLang="es-CL" sz="1300">
                <a:solidFill>
                  <a:schemeClr val="accent1"/>
                </a:solidFill>
                <a:latin typeface="Arial Black" panose="020B0A04020102020204" pitchFamily="34" charset="0"/>
              </a:rPr>
              <a:pPr/>
              <a:t>50</a:t>
            </a:fld>
            <a:endParaRPr lang="es-ES_tradnl" altLang="es-CL" sz="1300">
              <a:solidFill>
                <a:schemeClr val="accent1"/>
              </a:solidFill>
              <a:latin typeface="Arial Black" panose="020B0A04020102020204" pitchFamily="34" charset="0"/>
            </a:endParaRPr>
          </a:p>
        </p:txBody>
      </p:sp>
      <p:sp>
        <p:nvSpPr>
          <p:cNvPr id="110595" name="Marcador de texto 2">
            <a:extLst>
              <a:ext uri="{FF2B5EF4-FFF2-40B4-BE49-F238E27FC236}">
                <a16:creationId xmlns:a16="http://schemas.microsoft.com/office/drawing/2014/main" xmlns="" id="{4F5EB5D7-BF53-4A2C-80C7-2EE8DB99A2A4}"/>
              </a:ext>
            </a:extLst>
          </p:cNvPr>
          <p:cNvSpPr>
            <a:spLocks noGrp="1" noChangeArrowheads="1"/>
          </p:cNvSpPr>
          <p:nvPr>
            <p:ph type="body" sz="quarter" idx="12"/>
          </p:nvPr>
        </p:nvSpPr>
        <p:spPr bwMode="auto">
          <a:xfrm>
            <a:off x="6308725" y="6488113"/>
            <a:ext cx="3559175"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del Banco Central de Chile, 2022. </a:t>
            </a:r>
          </a:p>
          <a:p>
            <a:pPr eaLnBrk="1" hangingPunct="1">
              <a:spcBef>
                <a:spcPct val="0"/>
              </a:spcBef>
            </a:pPr>
            <a:endParaRPr lang="es-ES_tradnl" altLang="es-CL" dirty="0"/>
          </a:p>
        </p:txBody>
      </p:sp>
      <p:sp>
        <p:nvSpPr>
          <p:cNvPr id="7" name="Marcador de texto 3">
            <a:extLst>
              <a:ext uri="{FF2B5EF4-FFF2-40B4-BE49-F238E27FC236}">
                <a16:creationId xmlns:a16="http://schemas.microsoft.com/office/drawing/2014/main" xmlns="" id="{2DE2E859-1AE9-4C66-A0FC-C289AE9D3761}"/>
              </a:ext>
            </a:extLst>
          </p:cNvPr>
          <p:cNvSpPr txBox="1">
            <a:spLocks noChangeArrowheads="1"/>
          </p:cNvSpPr>
          <p:nvPr/>
        </p:nvSpPr>
        <p:spPr bwMode="auto">
          <a:xfrm>
            <a:off x="579438" y="6462713"/>
            <a:ext cx="4052197" cy="6873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defTabSz="973138" eaLnBrk="1" hangingPunct="1">
              <a:lnSpc>
                <a:spcPct val="95000"/>
              </a:lnSpc>
              <a:buFont typeface="Arial" panose="020B0604020202020204" pitchFamily="34" charset="0"/>
              <a:buNone/>
              <a:defRPr sz="1300" b="0">
                <a:solidFill>
                  <a:srgbClr val="262626"/>
                </a:solidFill>
                <a:latin typeface="+mn-lt"/>
              </a:defRPr>
            </a:lvl1pPr>
            <a:lvl2pPr marL="730250" indent="-242888" defTabSz="973138">
              <a:lnSpc>
                <a:spcPct val="90000"/>
              </a:lnSpc>
              <a:spcBef>
                <a:spcPts val="538"/>
              </a:spcBef>
              <a:buFont typeface="Arial" panose="020B0604020202020204" pitchFamily="34" charset="0"/>
              <a:buChar char="•"/>
              <a:defRPr sz="2500">
                <a:latin typeface="+mn-lt"/>
              </a:defRPr>
            </a:lvl2pPr>
            <a:lvl3pPr marL="1217613" indent="-242888" defTabSz="973138">
              <a:lnSpc>
                <a:spcPct val="90000"/>
              </a:lnSpc>
              <a:spcBef>
                <a:spcPts val="538"/>
              </a:spcBef>
              <a:buFont typeface="Arial" panose="020B0604020202020204" pitchFamily="34" charset="0"/>
              <a:buChar char="•"/>
              <a:defRPr sz="2100">
                <a:latin typeface="+mn-lt"/>
              </a:defRPr>
            </a:lvl3pPr>
            <a:lvl4pPr marL="1704975" indent="-242888" defTabSz="973138">
              <a:lnSpc>
                <a:spcPct val="90000"/>
              </a:lnSpc>
              <a:spcBef>
                <a:spcPts val="538"/>
              </a:spcBef>
              <a:buFont typeface="Arial" panose="020B0604020202020204" pitchFamily="34" charset="0"/>
              <a:buChar char="•"/>
              <a:defRPr sz="1900">
                <a:latin typeface="+mn-lt"/>
              </a:defRPr>
            </a:lvl4pPr>
            <a:lvl5pPr marL="2190750" indent="-242888" defTabSz="973138">
              <a:lnSpc>
                <a:spcPct val="90000"/>
              </a:lnSpc>
              <a:spcBef>
                <a:spcPts val="538"/>
              </a:spcBef>
              <a:buFont typeface="Arial" panose="020B0604020202020204" pitchFamily="34" charset="0"/>
              <a:buChar char="•"/>
              <a:defRPr sz="1900">
                <a:latin typeface="+mn-lt"/>
              </a:defRPr>
            </a:lvl5pPr>
            <a:lvl6pPr marL="2679306" indent="-243573" defTabSz="974293">
              <a:lnSpc>
                <a:spcPct val="90000"/>
              </a:lnSpc>
              <a:spcBef>
                <a:spcPts val="533"/>
              </a:spcBef>
              <a:buFont typeface="Arial" panose="020B0604020202020204" pitchFamily="34" charset="0"/>
              <a:buChar char="•"/>
              <a:defRPr sz="1918">
                <a:latin typeface="+mn-lt"/>
              </a:defRPr>
            </a:lvl6pPr>
            <a:lvl7pPr marL="3166453" indent="-243573" defTabSz="974293">
              <a:lnSpc>
                <a:spcPct val="90000"/>
              </a:lnSpc>
              <a:spcBef>
                <a:spcPts val="533"/>
              </a:spcBef>
              <a:buFont typeface="Arial" panose="020B0604020202020204" pitchFamily="34" charset="0"/>
              <a:buChar char="•"/>
              <a:defRPr sz="1918">
                <a:latin typeface="+mn-lt"/>
              </a:defRPr>
            </a:lvl7pPr>
            <a:lvl8pPr marL="3653600" indent="-243573" defTabSz="974293">
              <a:lnSpc>
                <a:spcPct val="90000"/>
              </a:lnSpc>
              <a:spcBef>
                <a:spcPts val="533"/>
              </a:spcBef>
              <a:buFont typeface="Arial" panose="020B0604020202020204" pitchFamily="34" charset="0"/>
              <a:buChar char="•"/>
              <a:defRPr sz="1918">
                <a:latin typeface="+mn-lt"/>
              </a:defRPr>
            </a:lvl8pPr>
            <a:lvl9pPr marL="4140746" indent="-243573" defTabSz="974293">
              <a:lnSpc>
                <a:spcPct val="90000"/>
              </a:lnSpc>
              <a:spcBef>
                <a:spcPts val="533"/>
              </a:spcBef>
              <a:buFont typeface="Arial" panose="020B0604020202020204" pitchFamily="34" charset="0"/>
              <a:buChar char="•"/>
              <a:defRPr sz="1918">
                <a:latin typeface="+mn-lt"/>
              </a:defRPr>
            </a:lvl9pPr>
          </a:lstStyle>
          <a:p>
            <a:r>
              <a:rPr lang="es-ES_tradnl" altLang="es-CL" dirty="0"/>
              <a:t>(1)</a:t>
            </a:r>
            <a:r>
              <a:rPr lang="es-MX" altLang="es-CL" dirty="0"/>
              <a:t> Blíster se estima como exportaciones totales de cobre menos exportaciones de cátodos y concentrados.</a:t>
            </a:r>
          </a:p>
          <a:p>
            <a:r>
              <a:rPr lang="es-MX" altLang="es-CL" dirty="0"/>
              <a:t>(2) Datos hasta abril 2022.</a:t>
            </a:r>
          </a:p>
        </p:txBody>
      </p:sp>
      <p:pic>
        <p:nvPicPr>
          <p:cNvPr id="2" name="Imagen 1">
            <a:extLst>
              <a:ext uri="{FF2B5EF4-FFF2-40B4-BE49-F238E27FC236}">
                <a16:creationId xmlns:a16="http://schemas.microsoft.com/office/drawing/2014/main" xmlns="" id="{91372A43-18D7-ECA2-0E40-7B452CBCECBE}"/>
              </a:ext>
            </a:extLst>
          </p:cNvPr>
          <p:cNvPicPr>
            <a:picLocks noChangeAspect="1"/>
          </p:cNvPicPr>
          <p:nvPr/>
        </p:nvPicPr>
        <p:blipFill>
          <a:blip r:embed="rId3"/>
          <a:stretch>
            <a:fillRect/>
          </a:stretch>
        </p:blipFill>
        <p:spPr>
          <a:xfrm>
            <a:off x="0" y="0"/>
            <a:ext cx="11918713" cy="6309907"/>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9A5EB848-9130-4E5E-869E-DA80CD9CBEFF}"/>
              </a:ext>
            </a:extLst>
          </p:cNvPr>
          <p:cNvPicPr>
            <a:picLocks noChangeAspect="1"/>
          </p:cNvPicPr>
          <p:nvPr/>
        </p:nvPicPr>
        <p:blipFill>
          <a:blip r:embed="rId3"/>
          <a:stretch>
            <a:fillRect/>
          </a:stretch>
        </p:blipFill>
        <p:spPr>
          <a:xfrm>
            <a:off x="0" y="0"/>
            <a:ext cx="11607790" cy="7084166"/>
          </a:xfrm>
          <a:prstGeom prst="rect">
            <a:avLst/>
          </a:prstGeom>
        </p:spPr>
      </p:pic>
      <p:sp>
        <p:nvSpPr>
          <p:cNvPr id="111619" name="Marcador de número de diapositiva 1">
            <a:extLst>
              <a:ext uri="{FF2B5EF4-FFF2-40B4-BE49-F238E27FC236}">
                <a16:creationId xmlns:a16="http://schemas.microsoft.com/office/drawing/2014/main" xmlns="" id="{9A290F92-6523-419C-ADE5-A56584074F2C}"/>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845F0BE9-5B9F-483D-999D-D31D9E5054E1}" type="slidenum">
              <a:rPr lang="es-ES_tradnl" altLang="es-CL" sz="1300">
                <a:solidFill>
                  <a:schemeClr val="accent1"/>
                </a:solidFill>
                <a:latin typeface="Arial Black" panose="020B0A04020102020204" pitchFamily="34" charset="0"/>
              </a:rPr>
              <a:pPr/>
              <a:t>51</a:t>
            </a:fld>
            <a:endParaRPr lang="es-ES_tradnl" altLang="es-CL" sz="1300">
              <a:solidFill>
                <a:schemeClr val="accent1"/>
              </a:solidFill>
              <a:latin typeface="Arial Black" panose="020B0A04020102020204" pitchFamily="34" charset="0"/>
            </a:endParaRPr>
          </a:p>
        </p:txBody>
      </p:sp>
      <p:sp>
        <p:nvSpPr>
          <p:cNvPr id="111620" name="Marcador de texto 3">
            <a:extLst>
              <a:ext uri="{FF2B5EF4-FFF2-40B4-BE49-F238E27FC236}">
                <a16:creationId xmlns:a16="http://schemas.microsoft.com/office/drawing/2014/main" xmlns="" id="{45935D50-C947-4A9C-9244-8A907130AA10}"/>
              </a:ext>
            </a:extLst>
          </p:cNvPr>
          <p:cNvSpPr>
            <a:spLocks noGrp="1" noChangeArrowheads="1"/>
          </p:cNvSpPr>
          <p:nvPr>
            <p:ph type="body" sz="quarter" idx="12"/>
          </p:nvPr>
        </p:nvSpPr>
        <p:spPr bwMode="auto">
          <a:xfrm>
            <a:off x="6308725" y="6462713"/>
            <a:ext cx="3559175" cy="439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 </a:t>
            </a:r>
            <a:r>
              <a:rPr lang="es-ES_tradnl" altLang="es-CL" dirty="0" err="1"/>
              <a:t>Cochilco</a:t>
            </a:r>
            <a:r>
              <a:rPr lang="es-ES_tradnl" altLang="es-CL" dirty="0"/>
              <a:t> y </a:t>
            </a:r>
            <a:r>
              <a:rPr lang="es-ES_tradnl" altLang="es-CL" dirty="0" err="1"/>
              <a:t>Dipres</a:t>
            </a:r>
            <a:r>
              <a:rPr lang="es-ES_tradnl" altLang="es-CL" dirty="0"/>
              <a:t>, 2022.</a:t>
            </a:r>
          </a:p>
          <a:p>
            <a:pPr eaLnBrk="1" hangingPunct="1">
              <a:spcBef>
                <a:spcPct val="0"/>
              </a:spcBef>
            </a:pPr>
            <a:endParaRPr lang="es-ES_tradnl" altLang="es-CL" dirty="0"/>
          </a:p>
        </p:txBody>
      </p:sp>
      <p:sp>
        <p:nvSpPr>
          <p:cNvPr id="111621" name="Marcador de texto 2">
            <a:extLst>
              <a:ext uri="{FF2B5EF4-FFF2-40B4-BE49-F238E27FC236}">
                <a16:creationId xmlns:a16="http://schemas.microsoft.com/office/drawing/2014/main" xmlns="" id="{58236E58-D38F-4470-8752-2C3508A55DA4}"/>
              </a:ext>
            </a:extLst>
          </p:cNvPr>
          <p:cNvSpPr>
            <a:spLocks noGrp="1" noChangeArrowheads="1"/>
          </p:cNvSpPr>
          <p:nvPr>
            <p:ph type="body" sz="quarter" idx="11"/>
          </p:nvPr>
        </p:nvSpPr>
        <p:spPr bwMode="auto">
          <a:xfrm>
            <a:off x="338620" y="6338887"/>
            <a:ext cx="5117963" cy="89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sz="1150" dirty="0"/>
              <a:t>(1) Incluye aportes de Codelco e impuestos de 10 grandes empresas mineras privadas (conocidas como GMP-10), que representan el 73% de la producción privada de cobre.</a:t>
            </a:r>
          </a:p>
          <a:p>
            <a:pPr eaLnBrk="1" hangingPunct="1">
              <a:spcBef>
                <a:spcPct val="0"/>
              </a:spcBef>
            </a:pPr>
            <a:r>
              <a:rPr lang="es-MX" altLang="es-CL" sz="1150" dirty="0"/>
              <a:t>(2) Cifras provisorias.</a:t>
            </a:r>
            <a:endParaRPr lang="es-ES_tradnl" altLang="es-CL" sz="115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Marcador de número de diapositiva 1">
            <a:extLst>
              <a:ext uri="{FF2B5EF4-FFF2-40B4-BE49-F238E27FC236}">
                <a16:creationId xmlns:a16="http://schemas.microsoft.com/office/drawing/2014/main" xmlns="" id="{0C343A4C-921A-472D-87F4-24162EE144A9}"/>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B5AD5F81-4F38-4273-AC34-3DFDC498736A}" type="slidenum">
              <a:rPr lang="es-ES_tradnl" altLang="es-CL" sz="1300">
                <a:solidFill>
                  <a:schemeClr val="accent1"/>
                </a:solidFill>
                <a:latin typeface="Arial Black" panose="020B0A04020102020204" pitchFamily="34" charset="0"/>
              </a:rPr>
              <a:pPr/>
              <a:t>52</a:t>
            </a:fld>
            <a:endParaRPr lang="es-ES_tradnl" altLang="es-CL" sz="1300">
              <a:solidFill>
                <a:schemeClr val="accent1"/>
              </a:solidFill>
              <a:latin typeface="Arial Black" panose="020B0A04020102020204" pitchFamily="34" charset="0"/>
            </a:endParaRPr>
          </a:p>
        </p:txBody>
      </p:sp>
      <p:sp>
        <p:nvSpPr>
          <p:cNvPr id="112643" name="Marcador de texto 2">
            <a:extLst>
              <a:ext uri="{FF2B5EF4-FFF2-40B4-BE49-F238E27FC236}">
                <a16:creationId xmlns:a16="http://schemas.microsoft.com/office/drawing/2014/main" xmlns="" id="{4D4014DA-C1F8-4C53-8013-9719F9C2208E}"/>
              </a:ext>
            </a:extLst>
          </p:cNvPr>
          <p:cNvSpPr>
            <a:spLocks noGrp="1" noChangeArrowheads="1"/>
          </p:cNvSpPr>
          <p:nvPr>
            <p:ph type="body" sz="quarter" idx="12"/>
          </p:nvPr>
        </p:nvSpPr>
        <p:spPr bwMode="auto">
          <a:xfrm>
            <a:off x="6308725" y="6488113"/>
            <a:ext cx="3559175"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 </a:t>
            </a:r>
            <a:r>
              <a:rPr lang="es-ES_tradnl" altLang="es-CL" dirty="0" err="1"/>
              <a:t>Cochilco</a:t>
            </a:r>
            <a:r>
              <a:rPr lang="es-ES_tradnl" altLang="es-CL" dirty="0"/>
              <a:t> y Codelco.</a:t>
            </a:r>
          </a:p>
          <a:p>
            <a:pPr eaLnBrk="1" hangingPunct="1">
              <a:spcBef>
                <a:spcPct val="0"/>
              </a:spcBef>
            </a:pPr>
            <a:endParaRPr lang="es-ES_tradnl" altLang="es-CL" dirty="0"/>
          </a:p>
        </p:txBody>
      </p:sp>
      <p:sp>
        <p:nvSpPr>
          <p:cNvPr id="4" name="Marcador de texto 3">
            <a:extLst>
              <a:ext uri="{FF2B5EF4-FFF2-40B4-BE49-F238E27FC236}">
                <a16:creationId xmlns:a16="http://schemas.microsoft.com/office/drawing/2014/main" xmlns="" id="{274EB056-B79B-4E26-9E2F-C5A9314B710A}"/>
              </a:ext>
            </a:extLst>
          </p:cNvPr>
          <p:cNvSpPr>
            <a:spLocks noGrp="1"/>
          </p:cNvSpPr>
          <p:nvPr>
            <p:ph type="body" sz="quarter" idx="11"/>
          </p:nvPr>
        </p:nvSpPr>
        <p:spPr>
          <a:xfrm>
            <a:off x="476250" y="6416675"/>
            <a:ext cx="4898390" cy="687388"/>
          </a:xfrm>
        </p:spPr>
        <p:txBody>
          <a:bodyPr/>
          <a:lstStyle/>
          <a:p>
            <a:pPr defTabSz="974293" eaLnBrk="1" fontAlgn="auto" hangingPunct="1">
              <a:spcAft>
                <a:spcPts val="0"/>
              </a:spcAft>
              <a:defRPr/>
            </a:pPr>
            <a:r>
              <a:rPr lang="es-ES_tradnl" sz="1250" dirty="0"/>
              <a:t>(1) Los impuestos de la minería privada que aquí se reportan son los de 10 grandes empresas mineras privadas (conocidas como GMP-10), que representan actualmente el 73% de la producción privada de cobre.</a:t>
            </a:r>
          </a:p>
          <a:p>
            <a:pPr defTabSz="974293" eaLnBrk="1" fontAlgn="auto" hangingPunct="1">
              <a:spcAft>
                <a:spcPts val="0"/>
              </a:spcAft>
              <a:defRPr/>
            </a:pPr>
            <a:endParaRPr lang="es-ES_tradnl" sz="1250" dirty="0"/>
          </a:p>
        </p:txBody>
      </p:sp>
      <p:pic>
        <p:nvPicPr>
          <p:cNvPr id="2" name="Imagen 1">
            <a:extLst>
              <a:ext uri="{FF2B5EF4-FFF2-40B4-BE49-F238E27FC236}">
                <a16:creationId xmlns:a16="http://schemas.microsoft.com/office/drawing/2014/main" xmlns="" id="{0DC5AACC-FE20-4313-AD54-6D86E77C427A}"/>
              </a:ext>
            </a:extLst>
          </p:cNvPr>
          <p:cNvPicPr>
            <a:picLocks noChangeAspect="1"/>
          </p:cNvPicPr>
          <p:nvPr/>
        </p:nvPicPr>
        <p:blipFill>
          <a:blip r:embed="rId3"/>
          <a:stretch>
            <a:fillRect/>
          </a:stretch>
        </p:blipFill>
        <p:spPr>
          <a:xfrm>
            <a:off x="0" y="0"/>
            <a:ext cx="11821169" cy="646232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Marcador de número de diapositiva 1">
            <a:extLst>
              <a:ext uri="{FF2B5EF4-FFF2-40B4-BE49-F238E27FC236}">
                <a16:creationId xmlns:a16="http://schemas.microsoft.com/office/drawing/2014/main" xmlns="" id="{AC7C666B-DC6D-415F-82FE-789BE27AFB18}"/>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961B50F0-C78D-4F5C-8634-59DFD6249055}" type="slidenum">
              <a:rPr lang="es-ES_tradnl" altLang="es-CL" sz="1300">
                <a:solidFill>
                  <a:schemeClr val="accent1"/>
                </a:solidFill>
                <a:latin typeface="Arial Black" panose="020B0A04020102020204" pitchFamily="34" charset="0"/>
              </a:rPr>
              <a:pPr/>
              <a:t>53</a:t>
            </a:fld>
            <a:endParaRPr lang="es-ES_tradnl" altLang="es-CL" sz="1300">
              <a:solidFill>
                <a:schemeClr val="accent1"/>
              </a:solidFill>
              <a:latin typeface="Arial Black" panose="020B0A04020102020204" pitchFamily="34" charset="0"/>
            </a:endParaRPr>
          </a:p>
        </p:txBody>
      </p:sp>
      <p:sp>
        <p:nvSpPr>
          <p:cNvPr id="113667" name="Marcador de texto 3">
            <a:extLst>
              <a:ext uri="{FF2B5EF4-FFF2-40B4-BE49-F238E27FC236}">
                <a16:creationId xmlns:a16="http://schemas.microsoft.com/office/drawing/2014/main" xmlns="" id="{9F872959-6842-42D5-855D-730886AF93BA}"/>
              </a:ext>
            </a:extLst>
          </p:cNvPr>
          <p:cNvSpPr>
            <a:spLocks noGrp="1" noChangeArrowheads="1"/>
          </p:cNvSpPr>
          <p:nvPr>
            <p:ph type="body" sz="quarter" idx="12"/>
          </p:nvPr>
        </p:nvSpPr>
        <p:spPr bwMode="auto">
          <a:xfrm>
            <a:off x="6308725" y="6488113"/>
            <a:ext cx="3559175"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del Ministerio de Hacienda, 2022.</a:t>
            </a:r>
          </a:p>
          <a:p>
            <a:pPr eaLnBrk="1" hangingPunct="1">
              <a:spcBef>
                <a:spcPct val="0"/>
              </a:spcBef>
            </a:pPr>
            <a:endParaRPr lang="es-ES_tradnl" altLang="es-CL" dirty="0"/>
          </a:p>
        </p:txBody>
      </p:sp>
      <p:sp>
        <p:nvSpPr>
          <p:cNvPr id="3" name="Marcador de texto 2">
            <a:extLst>
              <a:ext uri="{FF2B5EF4-FFF2-40B4-BE49-F238E27FC236}">
                <a16:creationId xmlns:a16="http://schemas.microsoft.com/office/drawing/2014/main" xmlns="" id="{9D81AAF7-0DDB-43D3-98CF-E1119E22B357}"/>
              </a:ext>
            </a:extLst>
          </p:cNvPr>
          <p:cNvSpPr>
            <a:spLocks noGrp="1"/>
          </p:cNvSpPr>
          <p:nvPr>
            <p:ph type="body" sz="quarter" idx="11"/>
          </p:nvPr>
        </p:nvSpPr>
        <p:spPr>
          <a:xfrm>
            <a:off x="579438" y="6462713"/>
            <a:ext cx="4025900" cy="687387"/>
          </a:xfrm>
        </p:spPr>
        <p:txBody>
          <a:bodyPr/>
          <a:lstStyle/>
          <a:p>
            <a:pPr defTabSz="974293" eaLnBrk="1" fontAlgn="auto" hangingPunct="1">
              <a:spcAft>
                <a:spcPts val="300"/>
              </a:spcAft>
              <a:defRPr/>
            </a:pPr>
            <a:r>
              <a:rPr lang="es-ES_tradnl" sz="1250" dirty="0"/>
              <a:t>(1) El saldo incluye aportes, retiros, intereses, costo de administración, y ganancias y pérdidas de capital.</a:t>
            </a:r>
          </a:p>
          <a:p>
            <a:pPr defTabSz="974293" eaLnBrk="1" fontAlgn="auto" hangingPunct="1">
              <a:spcAft>
                <a:spcPts val="300"/>
              </a:spcAft>
              <a:defRPr/>
            </a:pPr>
            <a:r>
              <a:rPr lang="es-ES_tradnl" sz="1250" dirty="0"/>
              <a:t>(2) Acumulado a marzo.</a:t>
            </a:r>
          </a:p>
        </p:txBody>
      </p:sp>
      <p:pic>
        <p:nvPicPr>
          <p:cNvPr id="2" name="Imagen 1">
            <a:extLst>
              <a:ext uri="{FF2B5EF4-FFF2-40B4-BE49-F238E27FC236}">
                <a16:creationId xmlns:a16="http://schemas.microsoft.com/office/drawing/2014/main" xmlns="" id="{59D32843-4D91-B8DB-EEE3-F7157B4B7C53}"/>
              </a:ext>
            </a:extLst>
          </p:cNvPr>
          <p:cNvPicPr>
            <a:picLocks noChangeAspect="1"/>
          </p:cNvPicPr>
          <p:nvPr/>
        </p:nvPicPr>
        <p:blipFill>
          <a:blip r:embed="rId3"/>
          <a:stretch>
            <a:fillRect/>
          </a:stretch>
        </p:blipFill>
        <p:spPr>
          <a:xfrm>
            <a:off x="0" y="0"/>
            <a:ext cx="11290771" cy="6133108"/>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Marcador de número de diapositiva 1">
            <a:extLst>
              <a:ext uri="{FF2B5EF4-FFF2-40B4-BE49-F238E27FC236}">
                <a16:creationId xmlns:a16="http://schemas.microsoft.com/office/drawing/2014/main" xmlns="" id="{35B0D908-88BD-44E8-B0CA-5A7E9D6A0CC4}"/>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FE899838-50AC-41B5-BD11-6F6137A1ACBB}" type="slidenum">
              <a:rPr lang="es-ES_tradnl" altLang="es-CL" sz="1300">
                <a:solidFill>
                  <a:schemeClr val="accent1"/>
                </a:solidFill>
                <a:latin typeface="Arial Black" panose="020B0A04020102020204" pitchFamily="34" charset="0"/>
              </a:rPr>
              <a:pPr/>
              <a:t>54</a:t>
            </a:fld>
            <a:endParaRPr lang="es-ES_tradnl" altLang="es-CL" sz="1300">
              <a:solidFill>
                <a:schemeClr val="accent1"/>
              </a:solidFill>
              <a:latin typeface="Arial Black" panose="020B0A04020102020204" pitchFamily="34" charset="0"/>
            </a:endParaRPr>
          </a:p>
        </p:txBody>
      </p:sp>
      <p:sp>
        <p:nvSpPr>
          <p:cNvPr id="114691" name="Marcador de texto 2">
            <a:extLst>
              <a:ext uri="{FF2B5EF4-FFF2-40B4-BE49-F238E27FC236}">
                <a16:creationId xmlns:a16="http://schemas.microsoft.com/office/drawing/2014/main" xmlns="" id="{3C03FCE1-86E4-41DF-9AC4-A10B2BC35DE9}"/>
              </a:ext>
            </a:extLst>
          </p:cNvPr>
          <p:cNvSpPr>
            <a:spLocks noGrp="1" noChangeArrowheads="1"/>
          </p:cNvSpPr>
          <p:nvPr>
            <p:ph type="body" sz="quarter" idx="12"/>
          </p:nvPr>
        </p:nvSpPr>
        <p:spPr bwMode="auto">
          <a:xfrm>
            <a:off x="6308725" y="6488113"/>
            <a:ext cx="3559175"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 Anuario </a:t>
            </a:r>
            <a:r>
              <a:rPr lang="es-ES_tradnl" altLang="es-CL" dirty="0" err="1"/>
              <a:t>Cochilco</a:t>
            </a:r>
            <a:r>
              <a:rPr lang="es-ES_tradnl" altLang="es-CL" dirty="0"/>
              <a:t> y Banco Central de Chile, 2021.</a:t>
            </a:r>
          </a:p>
          <a:p>
            <a:pPr eaLnBrk="1" hangingPunct="1">
              <a:spcBef>
                <a:spcPct val="0"/>
              </a:spcBef>
            </a:pPr>
            <a:endParaRPr lang="es-ES_tradnl" altLang="es-CL" dirty="0"/>
          </a:p>
        </p:txBody>
      </p:sp>
      <p:sp>
        <p:nvSpPr>
          <p:cNvPr id="8" name="Marcador de texto 2">
            <a:extLst>
              <a:ext uri="{FF2B5EF4-FFF2-40B4-BE49-F238E27FC236}">
                <a16:creationId xmlns:a16="http://schemas.microsoft.com/office/drawing/2014/main" xmlns="" id="{3E53ABFD-7D44-4917-A326-BDE7D5D1EE38}"/>
              </a:ext>
            </a:extLst>
          </p:cNvPr>
          <p:cNvSpPr txBox="1">
            <a:spLocks/>
          </p:cNvSpPr>
          <p:nvPr/>
        </p:nvSpPr>
        <p:spPr>
          <a:xfrm>
            <a:off x="579438" y="6462713"/>
            <a:ext cx="4628666" cy="763035"/>
          </a:xfrm>
          <a:prstGeom prst="rect">
            <a:avLst/>
          </a:prstGeom>
        </p:spPr>
        <p:txBody>
          <a:bodyPr/>
          <a:lstStyle>
            <a:lvl1pPr marL="0" indent="0" defTabSz="974293" eaLnBrk="1" fontAlgn="auto" hangingPunct="1">
              <a:lnSpc>
                <a:spcPct val="95000"/>
              </a:lnSpc>
              <a:spcBef>
                <a:spcPts val="0"/>
              </a:spcBef>
              <a:spcAft>
                <a:spcPts val="300"/>
              </a:spcAft>
              <a:buFont typeface="Arial" panose="020B0604020202020204" pitchFamily="34" charset="0"/>
              <a:buNone/>
              <a:defRPr sz="1250" b="0">
                <a:solidFill>
                  <a:srgbClr val="262626"/>
                </a:solidFill>
                <a:latin typeface="+mn-lt"/>
              </a:defRPr>
            </a:lvl1pPr>
            <a:lvl2pPr marL="730250" indent="-242888" defTabSz="973138">
              <a:lnSpc>
                <a:spcPct val="90000"/>
              </a:lnSpc>
              <a:spcBef>
                <a:spcPts val="538"/>
              </a:spcBef>
              <a:buFont typeface="Arial" panose="020B0604020202020204" pitchFamily="34" charset="0"/>
              <a:buChar char="•"/>
              <a:defRPr sz="2500">
                <a:latin typeface="+mn-lt"/>
              </a:defRPr>
            </a:lvl2pPr>
            <a:lvl3pPr marL="1217613" indent="-242888" defTabSz="973138">
              <a:lnSpc>
                <a:spcPct val="90000"/>
              </a:lnSpc>
              <a:spcBef>
                <a:spcPts val="538"/>
              </a:spcBef>
              <a:buFont typeface="Arial" panose="020B0604020202020204" pitchFamily="34" charset="0"/>
              <a:buChar char="•"/>
              <a:defRPr sz="2100">
                <a:latin typeface="+mn-lt"/>
              </a:defRPr>
            </a:lvl3pPr>
            <a:lvl4pPr marL="1704975" indent="-242888" defTabSz="973138">
              <a:lnSpc>
                <a:spcPct val="90000"/>
              </a:lnSpc>
              <a:spcBef>
                <a:spcPts val="538"/>
              </a:spcBef>
              <a:buFont typeface="Arial" panose="020B0604020202020204" pitchFamily="34" charset="0"/>
              <a:buChar char="•"/>
              <a:defRPr sz="1900">
                <a:latin typeface="+mn-lt"/>
              </a:defRPr>
            </a:lvl4pPr>
            <a:lvl5pPr marL="2190750" indent="-242888" defTabSz="973138">
              <a:lnSpc>
                <a:spcPct val="90000"/>
              </a:lnSpc>
              <a:spcBef>
                <a:spcPts val="538"/>
              </a:spcBef>
              <a:buFont typeface="Arial" panose="020B0604020202020204" pitchFamily="34" charset="0"/>
              <a:buChar char="•"/>
              <a:defRPr sz="1900">
                <a:latin typeface="+mn-lt"/>
              </a:defRPr>
            </a:lvl5pPr>
            <a:lvl6pPr marL="2679306" indent="-243573" defTabSz="974293">
              <a:lnSpc>
                <a:spcPct val="90000"/>
              </a:lnSpc>
              <a:spcBef>
                <a:spcPts val="533"/>
              </a:spcBef>
              <a:buFont typeface="Arial" panose="020B0604020202020204" pitchFamily="34" charset="0"/>
              <a:buChar char="•"/>
              <a:defRPr sz="1918">
                <a:latin typeface="+mn-lt"/>
              </a:defRPr>
            </a:lvl6pPr>
            <a:lvl7pPr marL="3166453" indent="-243573" defTabSz="974293">
              <a:lnSpc>
                <a:spcPct val="90000"/>
              </a:lnSpc>
              <a:spcBef>
                <a:spcPts val="533"/>
              </a:spcBef>
              <a:buFont typeface="Arial" panose="020B0604020202020204" pitchFamily="34" charset="0"/>
              <a:buChar char="•"/>
              <a:defRPr sz="1918">
                <a:latin typeface="+mn-lt"/>
              </a:defRPr>
            </a:lvl7pPr>
            <a:lvl8pPr marL="3653600" indent="-243573" defTabSz="974293">
              <a:lnSpc>
                <a:spcPct val="90000"/>
              </a:lnSpc>
              <a:spcBef>
                <a:spcPts val="533"/>
              </a:spcBef>
              <a:buFont typeface="Arial" panose="020B0604020202020204" pitchFamily="34" charset="0"/>
              <a:buChar char="•"/>
              <a:defRPr sz="1918">
                <a:latin typeface="+mn-lt"/>
              </a:defRPr>
            </a:lvl8pPr>
            <a:lvl9pPr marL="4140746" indent="-243573" defTabSz="974293">
              <a:lnSpc>
                <a:spcPct val="90000"/>
              </a:lnSpc>
              <a:spcBef>
                <a:spcPts val="533"/>
              </a:spcBef>
              <a:buFont typeface="Arial" panose="020B0604020202020204" pitchFamily="34" charset="0"/>
              <a:buChar char="•"/>
              <a:defRPr sz="1918">
                <a:latin typeface="+mn-lt"/>
              </a:defRPr>
            </a:lvl9pPr>
          </a:lstStyle>
          <a:p>
            <a:r>
              <a:rPr lang="es-MX" sz="1150" dirty="0"/>
              <a:t>(1) Incluye gran minería privada de cobre y oro, y Codelco. No se incluye la inversión de ENAMI.</a:t>
            </a:r>
          </a:p>
          <a:p>
            <a:r>
              <a:rPr lang="es-MX" sz="1150" dirty="0"/>
              <a:t>(2) Participación es respecto a la Formación Bruta de Capital Fijo del Banco Central.</a:t>
            </a:r>
          </a:p>
        </p:txBody>
      </p:sp>
      <p:pic>
        <p:nvPicPr>
          <p:cNvPr id="2" name="Imagen 1">
            <a:extLst>
              <a:ext uri="{FF2B5EF4-FFF2-40B4-BE49-F238E27FC236}">
                <a16:creationId xmlns:a16="http://schemas.microsoft.com/office/drawing/2014/main" xmlns="" id="{AC06CFFA-FDA3-4652-968B-77C2BAD16534}"/>
              </a:ext>
            </a:extLst>
          </p:cNvPr>
          <p:cNvPicPr>
            <a:picLocks noChangeAspect="1"/>
          </p:cNvPicPr>
          <p:nvPr/>
        </p:nvPicPr>
        <p:blipFill>
          <a:blip r:embed="rId3"/>
          <a:stretch>
            <a:fillRect/>
          </a:stretch>
        </p:blipFill>
        <p:spPr>
          <a:xfrm>
            <a:off x="0" y="0"/>
            <a:ext cx="11394412" cy="6352583"/>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Marcador de número de diapositiva 1">
            <a:extLst>
              <a:ext uri="{FF2B5EF4-FFF2-40B4-BE49-F238E27FC236}">
                <a16:creationId xmlns:a16="http://schemas.microsoft.com/office/drawing/2014/main" xmlns="" id="{B7256D91-58D2-4020-84C8-4A67BC786D12}"/>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8C68E043-661B-41A4-812C-BAACDF959C60}" type="slidenum">
              <a:rPr lang="es-ES_tradnl" altLang="es-CL" sz="1300">
                <a:solidFill>
                  <a:schemeClr val="accent1"/>
                </a:solidFill>
                <a:latin typeface="Arial Black" panose="020B0A04020102020204" pitchFamily="34" charset="0"/>
              </a:rPr>
              <a:pPr/>
              <a:t>55</a:t>
            </a:fld>
            <a:endParaRPr lang="es-ES_tradnl" altLang="es-CL" sz="1300">
              <a:solidFill>
                <a:schemeClr val="accent1"/>
              </a:solidFill>
              <a:latin typeface="Arial Black" panose="020B0A04020102020204" pitchFamily="34" charset="0"/>
            </a:endParaRPr>
          </a:p>
        </p:txBody>
      </p:sp>
      <p:sp>
        <p:nvSpPr>
          <p:cNvPr id="116740" name="Marcador de texto 2">
            <a:extLst>
              <a:ext uri="{FF2B5EF4-FFF2-40B4-BE49-F238E27FC236}">
                <a16:creationId xmlns:a16="http://schemas.microsoft.com/office/drawing/2014/main" xmlns="" id="{BEAC61B6-BE5B-419D-B887-A33C254F6CA8}"/>
              </a:ext>
            </a:extLst>
          </p:cNvPr>
          <p:cNvSpPr>
            <a:spLocks noGrp="1" noChangeArrowheads="1"/>
          </p:cNvSpPr>
          <p:nvPr>
            <p:ph type="body" sz="quarter" idx="12"/>
          </p:nvPr>
        </p:nvSpPr>
        <p:spPr bwMode="auto">
          <a:xfrm>
            <a:off x="6308725" y="6488113"/>
            <a:ext cx="3559175"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con información del Banco Central de Chile. Datos 2020.</a:t>
            </a:r>
          </a:p>
          <a:p>
            <a:pPr eaLnBrk="1" hangingPunct="1">
              <a:spcBef>
                <a:spcPct val="0"/>
              </a:spcBef>
            </a:pPr>
            <a:endParaRPr lang="es-ES_tradnl" altLang="es-CL" dirty="0"/>
          </a:p>
        </p:txBody>
      </p:sp>
      <p:pic>
        <p:nvPicPr>
          <p:cNvPr id="3" name="Imagen 2">
            <a:extLst>
              <a:ext uri="{FF2B5EF4-FFF2-40B4-BE49-F238E27FC236}">
                <a16:creationId xmlns:a16="http://schemas.microsoft.com/office/drawing/2014/main" xmlns="" id="{9977A9DF-B0C3-408F-A1F3-B68E0EDBC736}"/>
              </a:ext>
            </a:extLst>
          </p:cNvPr>
          <p:cNvPicPr>
            <a:picLocks noChangeAspect="1"/>
          </p:cNvPicPr>
          <p:nvPr/>
        </p:nvPicPr>
        <p:blipFill>
          <a:blip r:embed="rId3"/>
          <a:stretch>
            <a:fillRect/>
          </a:stretch>
        </p:blipFill>
        <p:spPr>
          <a:xfrm>
            <a:off x="0" y="0"/>
            <a:ext cx="11766300" cy="6352583"/>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Marcador de número de diapositiva 1">
            <a:extLst>
              <a:ext uri="{FF2B5EF4-FFF2-40B4-BE49-F238E27FC236}">
                <a16:creationId xmlns:a16="http://schemas.microsoft.com/office/drawing/2014/main" xmlns="" id="{F1D6DFD0-A934-4935-BF17-EEDBBC555656}"/>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CC21018A-412C-49E0-84D3-35BA8F7C92FA}" type="slidenum">
              <a:rPr lang="es-ES_tradnl" altLang="es-CL" sz="1300">
                <a:solidFill>
                  <a:schemeClr val="accent1"/>
                </a:solidFill>
                <a:latin typeface="Arial Black" panose="020B0A04020102020204" pitchFamily="34" charset="0"/>
              </a:rPr>
              <a:pPr/>
              <a:t>56</a:t>
            </a:fld>
            <a:endParaRPr lang="es-ES_tradnl" altLang="es-CL" sz="1300">
              <a:solidFill>
                <a:schemeClr val="accent1"/>
              </a:solidFill>
              <a:latin typeface="Arial Black" panose="020B0A04020102020204" pitchFamily="34" charset="0"/>
            </a:endParaRPr>
          </a:p>
        </p:txBody>
      </p:sp>
      <p:sp>
        <p:nvSpPr>
          <p:cNvPr id="117763" name="Marcador de texto 2">
            <a:extLst>
              <a:ext uri="{FF2B5EF4-FFF2-40B4-BE49-F238E27FC236}">
                <a16:creationId xmlns:a16="http://schemas.microsoft.com/office/drawing/2014/main" xmlns="" id="{7E539390-0572-4447-A628-DB0DB0A8280B}"/>
              </a:ext>
            </a:extLst>
          </p:cNvPr>
          <p:cNvSpPr>
            <a:spLocks noGrp="1" noChangeArrowheads="1"/>
          </p:cNvSpPr>
          <p:nvPr>
            <p:ph type="body" sz="quarter" idx="12"/>
          </p:nvPr>
        </p:nvSpPr>
        <p:spPr bwMode="auto">
          <a:xfrm>
            <a:off x="6308725" y="6456363"/>
            <a:ext cx="3559175" cy="415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 INE, 2021. </a:t>
            </a:r>
          </a:p>
          <a:p>
            <a:pPr eaLnBrk="1" hangingPunct="1">
              <a:spcBef>
                <a:spcPct val="0"/>
              </a:spcBef>
            </a:pPr>
            <a:endParaRPr lang="es-ES_tradnl" altLang="es-CL" dirty="0"/>
          </a:p>
        </p:txBody>
      </p:sp>
      <p:sp>
        <p:nvSpPr>
          <p:cNvPr id="8" name="Marcador de texto 7">
            <a:extLst>
              <a:ext uri="{FF2B5EF4-FFF2-40B4-BE49-F238E27FC236}">
                <a16:creationId xmlns:a16="http://schemas.microsoft.com/office/drawing/2014/main" xmlns="" id="{599C4505-58CA-4D6E-B0F6-913E3A1241FB}"/>
              </a:ext>
            </a:extLst>
          </p:cNvPr>
          <p:cNvSpPr>
            <a:spLocks noGrp="1"/>
          </p:cNvSpPr>
          <p:nvPr>
            <p:ph type="body" sz="quarter" idx="11"/>
          </p:nvPr>
        </p:nvSpPr>
        <p:spPr>
          <a:xfrm>
            <a:off x="614363" y="6400800"/>
            <a:ext cx="4375080" cy="688975"/>
          </a:xfrm>
        </p:spPr>
        <p:txBody>
          <a:bodyPr/>
          <a:lstStyle/>
          <a:p>
            <a:pPr defTabSz="974293" eaLnBrk="1" fontAlgn="auto" hangingPunct="1">
              <a:spcAft>
                <a:spcPts val="300"/>
              </a:spcAft>
              <a:defRPr/>
            </a:pPr>
            <a:r>
              <a:rPr lang="es-CL" dirty="0">
                <a:solidFill>
                  <a:schemeClr val="tx1"/>
                </a:solidFill>
              </a:rPr>
              <a:t>(1) Considerando trimestres móvil (ene-mar 2022).</a:t>
            </a:r>
          </a:p>
          <a:p>
            <a:pPr defTabSz="974293" eaLnBrk="1" fontAlgn="auto" hangingPunct="1">
              <a:spcAft>
                <a:spcPts val="300"/>
              </a:spcAft>
              <a:defRPr/>
            </a:pPr>
            <a:r>
              <a:rPr lang="es-CL" dirty="0">
                <a:solidFill>
                  <a:schemeClr val="tx1"/>
                </a:solidFill>
              </a:rPr>
              <a:t>(2) Empleo indirecto: 2,55 empleos por cada empleo directo.</a:t>
            </a:r>
          </a:p>
        </p:txBody>
      </p:sp>
      <p:pic>
        <p:nvPicPr>
          <p:cNvPr id="2" name="Imagen 1">
            <a:extLst>
              <a:ext uri="{FF2B5EF4-FFF2-40B4-BE49-F238E27FC236}">
                <a16:creationId xmlns:a16="http://schemas.microsoft.com/office/drawing/2014/main" xmlns="" id="{94B16D57-0758-7FD3-2AF6-3F5D621189CB}"/>
              </a:ext>
            </a:extLst>
          </p:cNvPr>
          <p:cNvPicPr>
            <a:picLocks noChangeAspect="1"/>
          </p:cNvPicPr>
          <p:nvPr/>
        </p:nvPicPr>
        <p:blipFill>
          <a:blip r:embed="rId3"/>
          <a:stretch>
            <a:fillRect/>
          </a:stretch>
        </p:blipFill>
        <p:spPr>
          <a:xfrm>
            <a:off x="0" y="0"/>
            <a:ext cx="11857748" cy="6187976"/>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Marcador de número de diapositiva 1">
            <a:extLst>
              <a:ext uri="{FF2B5EF4-FFF2-40B4-BE49-F238E27FC236}">
                <a16:creationId xmlns:a16="http://schemas.microsoft.com/office/drawing/2014/main" xmlns="" id="{952C7012-0C5F-4A31-BC02-27C21D93DA69}"/>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C5987339-1176-4F83-A193-D7A2EA5575EE}" type="slidenum">
              <a:rPr lang="es-ES_tradnl" altLang="es-CL" sz="1300">
                <a:solidFill>
                  <a:schemeClr val="accent1"/>
                </a:solidFill>
                <a:latin typeface="Arial Black" panose="020B0A04020102020204" pitchFamily="34" charset="0"/>
              </a:rPr>
              <a:pPr/>
              <a:t>57</a:t>
            </a:fld>
            <a:endParaRPr lang="es-ES_tradnl" altLang="es-CL" sz="1300">
              <a:solidFill>
                <a:schemeClr val="accent1"/>
              </a:solidFill>
              <a:latin typeface="Arial Black" panose="020B0A04020102020204" pitchFamily="34" charset="0"/>
            </a:endParaRPr>
          </a:p>
        </p:txBody>
      </p:sp>
      <p:sp>
        <p:nvSpPr>
          <p:cNvPr id="118787" name="Marcador de texto 2">
            <a:extLst>
              <a:ext uri="{FF2B5EF4-FFF2-40B4-BE49-F238E27FC236}">
                <a16:creationId xmlns:a16="http://schemas.microsoft.com/office/drawing/2014/main" xmlns="" id="{9202F661-75F1-459D-924F-A7A7428B9072}"/>
              </a:ext>
            </a:extLst>
          </p:cNvPr>
          <p:cNvSpPr>
            <a:spLocks noGrp="1" noChangeArrowheads="1"/>
          </p:cNvSpPr>
          <p:nvPr>
            <p:ph type="body" sz="quarter" idx="12"/>
          </p:nvPr>
        </p:nvSpPr>
        <p:spPr bwMode="auto">
          <a:xfrm>
            <a:off x="6308725" y="6488113"/>
            <a:ext cx="3559175"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a:t>
            </a:r>
            <a:r>
              <a:rPr lang="es-ES_tradnl" altLang="es-CL" dirty="0" err="1"/>
              <a:t>ProChile</a:t>
            </a:r>
            <a:r>
              <a:rPr lang="es-ES_tradnl" altLang="es-CL" dirty="0"/>
              <a:t>, Ministerio de Relaciones Exteriores, 2019.</a:t>
            </a:r>
          </a:p>
        </p:txBody>
      </p:sp>
      <p:pic>
        <p:nvPicPr>
          <p:cNvPr id="2" name="Imagen 1">
            <a:extLst>
              <a:ext uri="{FF2B5EF4-FFF2-40B4-BE49-F238E27FC236}">
                <a16:creationId xmlns:a16="http://schemas.microsoft.com/office/drawing/2014/main" xmlns="" id="{50E0651A-3A2C-489C-A31C-D279711B9281}"/>
              </a:ext>
            </a:extLst>
          </p:cNvPr>
          <p:cNvPicPr>
            <a:picLocks noChangeAspect="1"/>
          </p:cNvPicPr>
          <p:nvPr/>
        </p:nvPicPr>
        <p:blipFill>
          <a:blip r:embed="rId3"/>
          <a:stretch>
            <a:fillRect/>
          </a:stretch>
        </p:blipFill>
        <p:spPr>
          <a:xfrm>
            <a:off x="0" y="-90450"/>
            <a:ext cx="11828592" cy="5875024"/>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xmlns="" id="{ED2FBB17-E397-4D7B-9CF3-0E659887A20F}"/>
              </a:ext>
            </a:extLst>
          </p:cNvPr>
          <p:cNvSpPr/>
          <p:nvPr/>
        </p:nvSpPr>
        <p:spPr>
          <a:xfrm>
            <a:off x="392113" y="5689600"/>
            <a:ext cx="11523662" cy="269304"/>
          </a:xfrm>
          <a:prstGeom prst="rect">
            <a:avLst/>
          </a:prstGeom>
        </p:spPr>
        <p:txBody>
          <a:bodyPr wrap="square">
            <a:spAutoFit/>
          </a:bodyPr>
          <a:lstStyle/>
          <a:p>
            <a:pPr marL="171450" indent="-171450" eaLnBrk="1" fontAlgn="auto" hangingPunct="1">
              <a:spcBef>
                <a:spcPts val="0"/>
              </a:spcBef>
              <a:spcAft>
                <a:spcPts val="0"/>
              </a:spcAft>
              <a:buFont typeface="Arial" panose="020B0604020202020204" pitchFamily="34" charset="0"/>
              <a:buChar char="•"/>
              <a:defRPr/>
            </a:pPr>
            <a:r>
              <a:rPr lang="es-ES_tradnl" sz="1150" b="1" dirty="0">
                <a:solidFill>
                  <a:schemeClr val="accent1"/>
                </a:solidFill>
                <a:latin typeface="+mn-lt"/>
                <a:cs typeface="Helvetica" pitchFamily="34" charset="0"/>
              </a:rPr>
              <a:t>COMPRAS A PROVEEDORES DE BIENES DE CAPITAL: </a:t>
            </a:r>
            <a:r>
              <a:rPr lang="es-ES_tradnl" sz="1150" dirty="0">
                <a:solidFill>
                  <a:srgbClr val="353433"/>
                </a:solidFill>
                <a:latin typeface="+mn-lt"/>
              </a:rPr>
              <a:t>Incorporación de activos fijos según los estados de flujo de efectivo compilados de las empresas socias.</a:t>
            </a:r>
            <a:endParaRPr lang="es-ES_tradnl" sz="1150" dirty="0">
              <a:latin typeface="Helvetica" pitchFamily="34" charset="0"/>
              <a:cs typeface="Helvetica" pitchFamily="34" charset="0"/>
            </a:endParaRPr>
          </a:p>
        </p:txBody>
      </p:sp>
      <p:sp>
        <p:nvSpPr>
          <p:cNvPr id="11" name="Rectángulo 10">
            <a:extLst>
              <a:ext uri="{FF2B5EF4-FFF2-40B4-BE49-F238E27FC236}">
                <a16:creationId xmlns:a16="http://schemas.microsoft.com/office/drawing/2014/main" xmlns="" id="{6276ACA7-51D1-4E41-B50F-10D339B3F87A}"/>
              </a:ext>
            </a:extLst>
          </p:cNvPr>
          <p:cNvSpPr/>
          <p:nvPr/>
        </p:nvSpPr>
        <p:spPr>
          <a:xfrm>
            <a:off x="392113" y="5421312"/>
            <a:ext cx="9967912" cy="277812"/>
          </a:xfrm>
          <a:prstGeom prst="rect">
            <a:avLst/>
          </a:prstGeom>
        </p:spPr>
        <p:txBody>
          <a:bodyPr>
            <a:spAutoFit/>
          </a:bodyPr>
          <a:lstStyle/>
          <a:p>
            <a:pPr marL="171450" indent="-171450" eaLnBrk="1" fontAlgn="auto" hangingPunct="1">
              <a:spcBef>
                <a:spcPts val="0"/>
              </a:spcBef>
              <a:spcAft>
                <a:spcPts val="0"/>
              </a:spcAft>
              <a:buFont typeface="Arial" panose="020B0604020202020204" pitchFamily="34" charset="0"/>
              <a:buChar char="•"/>
              <a:defRPr/>
            </a:pPr>
            <a:r>
              <a:rPr lang="es-ES_tradnl" sz="1150" b="1" dirty="0">
                <a:solidFill>
                  <a:schemeClr val="accent1"/>
                </a:solidFill>
                <a:latin typeface="+mn-lt"/>
                <a:cs typeface="Helvetica" pitchFamily="34" charset="0"/>
              </a:rPr>
              <a:t>APORTE AL FISCO: </a:t>
            </a:r>
            <a:r>
              <a:rPr lang="es-ES_tradnl" sz="1150" dirty="0">
                <a:solidFill>
                  <a:srgbClr val="353433"/>
                </a:solidFill>
                <a:latin typeface="+mn-lt"/>
              </a:rPr>
              <a:t>Tributación de las 10 mayores empresas mineras privadas (impuesto a la renta y royalty) y aporte de Codelco, según anuario Cochilco.</a:t>
            </a:r>
            <a:endParaRPr lang="es-ES_tradnl" sz="1150" dirty="0">
              <a:latin typeface="Helvetica" pitchFamily="34" charset="0"/>
              <a:cs typeface="Helvetica" pitchFamily="34" charset="0"/>
            </a:endParaRPr>
          </a:p>
        </p:txBody>
      </p:sp>
      <p:sp>
        <p:nvSpPr>
          <p:cNvPr id="12" name="Rectángulo 11">
            <a:extLst>
              <a:ext uri="{FF2B5EF4-FFF2-40B4-BE49-F238E27FC236}">
                <a16:creationId xmlns:a16="http://schemas.microsoft.com/office/drawing/2014/main" xmlns="" id="{70CF71E6-96D7-44EC-A628-2DFE71C94807}"/>
              </a:ext>
            </a:extLst>
          </p:cNvPr>
          <p:cNvSpPr/>
          <p:nvPr/>
        </p:nvSpPr>
        <p:spPr>
          <a:xfrm>
            <a:off x="392113" y="5956300"/>
            <a:ext cx="9726612" cy="277813"/>
          </a:xfrm>
          <a:prstGeom prst="rect">
            <a:avLst/>
          </a:prstGeom>
        </p:spPr>
        <p:txBody>
          <a:bodyPr>
            <a:spAutoFit/>
          </a:bodyPr>
          <a:lstStyle/>
          <a:p>
            <a:pPr marL="171450" indent="-171450" eaLnBrk="1" fontAlgn="auto" hangingPunct="1">
              <a:spcBef>
                <a:spcPts val="0"/>
              </a:spcBef>
              <a:spcAft>
                <a:spcPts val="0"/>
              </a:spcAft>
              <a:buFont typeface="Arial" panose="020B0604020202020204" pitchFamily="34" charset="0"/>
              <a:buChar char="•"/>
              <a:defRPr/>
            </a:pPr>
            <a:r>
              <a:rPr lang="es-ES_tradnl" sz="1150" b="1" dirty="0">
                <a:solidFill>
                  <a:schemeClr val="accent1"/>
                </a:solidFill>
                <a:latin typeface="+mn-lt"/>
                <a:cs typeface="Helvetica" pitchFamily="34" charset="0"/>
              </a:rPr>
              <a:t>DIVIDENDOS MINERÍA PRIVADA: </a:t>
            </a:r>
            <a:r>
              <a:rPr lang="es-ES_tradnl" sz="1150" dirty="0">
                <a:latin typeface="+mn-lt"/>
              </a:rPr>
              <a:t> Dividendos y retiros según los estados de flujo de efectivo compilados de las empresas socias, excluido Codelco. </a:t>
            </a:r>
          </a:p>
        </p:txBody>
      </p:sp>
      <p:sp>
        <p:nvSpPr>
          <p:cNvPr id="119813" name="Marcador de texto 3">
            <a:extLst>
              <a:ext uri="{FF2B5EF4-FFF2-40B4-BE49-F238E27FC236}">
                <a16:creationId xmlns:a16="http://schemas.microsoft.com/office/drawing/2014/main" xmlns="" id="{3139F88E-CB1A-4A0D-A611-59486C848702}"/>
              </a:ext>
            </a:extLst>
          </p:cNvPr>
          <p:cNvSpPr>
            <a:spLocks noGrp="1" noChangeArrowheads="1"/>
          </p:cNvSpPr>
          <p:nvPr>
            <p:ph type="body" sz="quarter" idx="12"/>
          </p:nvPr>
        </p:nvSpPr>
        <p:spPr bwMode="auto">
          <a:xfrm>
            <a:off x="400050" y="327025"/>
            <a:ext cx="9982200" cy="733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_tradnl" altLang="es-CL">
                <a:solidFill>
                  <a:schemeClr val="accent1"/>
                </a:solidFill>
              </a:rPr>
              <a:t>Principales partidas </a:t>
            </a:r>
            <a:r>
              <a:rPr lang="es-ES_tradnl" altLang="es-CL">
                <a:solidFill>
                  <a:schemeClr val="tx1"/>
                </a:solidFill>
              </a:rPr>
              <a:t>de distribución de los flujos generados por las empresas de la gran minería</a:t>
            </a:r>
          </a:p>
          <a:p>
            <a:pPr eaLnBrk="1" hangingPunct="1"/>
            <a:endParaRPr lang="es-ES_tradnl" altLang="es-CL"/>
          </a:p>
        </p:txBody>
      </p:sp>
      <p:sp>
        <p:nvSpPr>
          <p:cNvPr id="119814" name="Marcador de número de diapositiva 1">
            <a:extLst>
              <a:ext uri="{FF2B5EF4-FFF2-40B4-BE49-F238E27FC236}">
                <a16:creationId xmlns:a16="http://schemas.microsoft.com/office/drawing/2014/main" xmlns="" id="{27333A20-7299-4317-B393-A310AC58F01D}"/>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23CF50E6-688C-4E1B-95C2-31A2DE825715}" type="slidenum">
              <a:rPr lang="es-ES_tradnl" altLang="es-CL" sz="1300">
                <a:solidFill>
                  <a:schemeClr val="accent1"/>
                </a:solidFill>
                <a:latin typeface="Arial Black" panose="020B0A04020102020204" pitchFamily="34" charset="0"/>
              </a:rPr>
              <a:pPr/>
              <a:t>58</a:t>
            </a:fld>
            <a:endParaRPr lang="es-ES_tradnl" altLang="es-CL" sz="1300">
              <a:solidFill>
                <a:schemeClr val="accent1"/>
              </a:solidFill>
              <a:latin typeface="Arial Black" panose="020B0A04020102020204" pitchFamily="34" charset="0"/>
            </a:endParaRPr>
          </a:p>
        </p:txBody>
      </p:sp>
      <p:sp>
        <p:nvSpPr>
          <p:cNvPr id="119815" name="Marcador de texto 30">
            <a:extLst>
              <a:ext uri="{FF2B5EF4-FFF2-40B4-BE49-F238E27FC236}">
                <a16:creationId xmlns:a16="http://schemas.microsoft.com/office/drawing/2014/main" xmlns="" id="{83BC3540-CDC7-43A3-BEC1-51423501AFC3}"/>
              </a:ext>
            </a:extLst>
          </p:cNvPr>
          <p:cNvSpPr txBox="1">
            <a:spLocks noChangeArrowheads="1"/>
          </p:cNvSpPr>
          <p:nvPr/>
        </p:nvSpPr>
        <p:spPr bwMode="auto">
          <a:xfrm>
            <a:off x="3014663" y="5443538"/>
            <a:ext cx="5195887"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138">
              <a:defRPr>
                <a:solidFill>
                  <a:schemeClr val="tx1"/>
                </a:solidFill>
                <a:latin typeface="Calibri" panose="020F0502020204030204" pitchFamily="34" charset="0"/>
              </a:defRPr>
            </a:lvl1pPr>
            <a:lvl2pPr marL="730250" indent="-242888" defTabSz="973138">
              <a:defRPr>
                <a:solidFill>
                  <a:schemeClr val="tx1"/>
                </a:solidFill>
                <a:latin typeface="Calibri" panose="020F0502020204030204" pitchFamily="34" charset="0"/>
              </a:defRPr>
            </a:lvl2pPr>
            <a:lvl3pPr marL="1217613" indent="-242888" defTabSz="973138">
              <a:defRPr>
                <a:solidFill>
                  <a:schemeClr val="tx1"/>
                </a:solidFill>
                <a:latin typeface="Calibri" panose="020F0502020204030204" pitchFamily="34" charset="0"/>
              </a:defRPr>
            </a:lvl3pPr>
            <a:lvl4pPr marL="1704975" indent="-242888" defTabSz="973138">
              <a:defRPr>
                <a:solidFill>
                  <a:schemeClr val="tx1"/>
                </a:solidFill>
                <a:latin typeface="Calibri" panose="020F0502020204030204" pitchFamily="34" charset="0"/>
              </a:defRPr>
            </a:lvl4pPr>
            <a:lvl5pPr marL="2190750" indent="-242888" defTabSz="973138">
              <a:defRPr>
                <a:solidFill>
                  <a:schemeClr val="tx1"/>
                </a:solidFill>
                <a:latin typeface="Calibri" panose="020F0502020204030204" pitchFamily="34" charset="0"/>
              </a:defRPr>
            </a:lvl5pPr>
            <a:lvl6pPr marL="2647950" indent="-242888" defTabSz="973138" eaLnBrk="0" fontAlgn="base" hangingPunct="0">
              <a:spcBef>
                <a:spcPct val="0"/>
              </a:spcBef>
              <a:spcAft>
                <a:spcPct val="0"/>
              </a:spcAft>
              <a:defRPr>
                <a:solidFill>
                  <a:schemeClr val="tx1"/>
                </a:solidFill>
                <a:latin typeface="Calibri" panose="020F0502020204030204" pitchFamily="34" charset="0"/>
              </a:defRPr>
            </a:lvl6pPr>
            <a:lvl7pPr marL="3105150" indent="-242888" defTabSz="973138" eaLnBrk="0" fontAlgn="base" hangingPunct="0">
              <a:spcBef>
                <a:spcPct val="0"/>
              </a:spcBef>
              <a:spcAft>
                <a:spcPct val="0"/>
              </a:spcAft>
              <a:defRPr>
                <a:solidFill>
                  <a:schemeClr val="tx1"/>
                </a:solidFill>
                <a:latin typeface="Calibri" panose="020F0502020204030204" pitchFamily="34" charset="0"/>
              </a:defRPr>
            </a:lvl7pPr>
            <a:lvl8pPr marL="3562350" indent="-242888" defTabSz="973138" eaLnBrk="0" fontAlgn="base" hangingPunct="0">
              <a:spcBef>
                <a:spcPct val="0"/>
              </a:spcBef>
              <a:spcAft>
                <a:spcPct val="0"/>
              </a:spcAft>
              <a:defRPr>
                <a:solidFill>
                  <a:schemeClr val="tx1"/>
                </a:solidFill>
                <a:latin typeface="Calibri" panose="020F0502020204030204" pitchFamily="34" charset="0"/>
              </a:defRPr>
            </a:lvl8pPr>
            <a:lvl9pPr marL="4019550" indent="-242888" defTabSz="973138"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lnSpc>
                <a:spcPct val="95000"/>
              </a:lnSpc>
              <a:buFont typeface="Arial" panose="020B0604020202020204" pitchFamily="34" charset="0"/>
              <a:buNone/>
            </a:pPr>
            <a:r>
              <a:rPr lang="es-ES_tradnl" altLang="es-CL" sz="1200">
                <a:solidFill>
                  <a:srgbClr val="262626"/>
                </a:solidFill>
              </a:rPr>
              <a:t> </a:t>
            </a:r>
          </a:p>
        </p:txBody>
      </p:sp>
      <p:sp>
        <p:nvSpPr>
          <p:cNvPr id="9" name="Rectángulo 8">
            <a:extLst>
              <a:ext uri="{FF2B5EF4-FFF2-40B4-BE49-F238E27FC236}">
                <a16:creationId xmlns:a16="http://schemas.microsoft.com/office/drawing/2014/main" xmlns="" id="{D4BAB33D-3D79-438A-B0FC-32A110D4CC63}"/>
              </a:ext>
            </a:extLst>
          </p:cNvPr>
          <p:cNvSpPr/>
          <p:nvPr/>
        </p:nvSpPr>
        <p:spPr>
          <a:xfrm>
            <a:off x="392113" y="5154613"/>
            <a:ext cx="11523662" cy="269304"/>
          </a:xfrm>
          <a:prstGeom prst="rect">
            <a:avLst/>
          </a:prstGeom>
        </p:spPr>
        <p:txBody>
          <a:bodyPr wrap="square">
            <a:spAutoFit/>
          </a:bodyPr>
          <a:lstStyle/>
          <a:p>
            <a:pPr marL="171450" indent="-171450" eaLnBrk="1" fontAlgn="auto" hangingPunct="1">
              <a:spcBef>
                <a:spcPts val="0"/>
              </a:spcBef>
              <a:spcAft>
                <a:spcPts val="0"/>
              </a:spcAft>
              <a:buFont typeface="Arial" panose="020B0604020202020204" pitchFamily="34" charset="0"/>
              <a:buChar char="•"/>
              <a:defRPr/>
            </a:pPr>
            <a:r>
              <a:rPr lang="es-ES_tradnl" sz="1150" b="1" dirty="0">
                <a:solidFill>
                  <a:schemeClr val="accent1"/>
                </a:solidFill>
                <a:latin typeface="+mn-lt"/>
                <a:cs typeface="Helvetica" pitchFamily="34" charset="0"/>
              </a:rPr>
              <a:t>REMUNERACIONES A TRABAJADORES Y PAGOS A PROVEEDORES DE INSUMOS Y SERVICIOS: </a:t>
            </a:r>
            <a:r>
              <a:rPr lang="es-ES_tradnl" sz="1150" dirty="0">
                <a:solidFill>
                  <a:srgbClr val="353433"/>
                </a:solidFill>
                <a:latin typeface="+mn-lt"/>
              </a:rPr>
              <a:t> Costos de ventas de acuerdo los estados de resultados compilados de las empresas socias.</a:t>
            </a:r>
            <a:r>
              <a:rPr lang="es-ES_tradnl" sz="1150" b="1" dirty="0">
                <a:solidFill>
                  <a:schemeClr val="accent1"/>
                </a:solidFill>
                <a:latin typeface="+mn-lt"/>
                <a:cs typeface="Helvetica" pitchFamily="34" charset="0"/>
              </a:rPr>
              <a:t> </a:t>
            </a:r>
            <a:endParaRPr lang="es-ES_tradnl" sz="1150" dirty="0">
              <a:latin typeface="Helvetica" pitchFamily="34" charset="0"/>
              <a:cs typeface="Helvetica" pitchFamily="34" charset="0"/>
            </a:endParaRPr>
          </a:p>
        </p:txBody>
      </p:sp>
      <p:cxnSp>
        <p:nvCxnSpPr>
          <p:cNvPr id="19" name="Conector recto 18">
            <a:extLst>
              <a:ext uri="{FF2B5EF4-FFF2-40B4-BE49-F238E27FC236}">
                <a16:creationId xmlns:a16="http://schemas.microsoft.com/office/drawing/2014/main" xmlns="" id="{3317FD7B-28BF-470D-BC02-588CE5761212}"/>
              </a:ext>
            </a:extLst>
          </p:cNvPr>
          <p:cNvCxnSpPr>
            <a:cxnSpLocks/>
          </p:cNvCxnSpPr>
          <p:nvPr/>
        </p:nvCxnSpPr>
        <p:spPr>
          <a:xfrm>
            <a:off x="293688" y="6407150"/>
            <a:ext cx="11299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9818" name="Rectángulo 13">
            <a:extLst>
              <a:ext uri="{FF2B5EF4-FFF2-40B4-BE49-F238E27FC236}">
                <a16:creationId xmlns:a16="http://schemas.microsoft.com/office/drawing/2014/main" xmlns="" id="{84CAB117-2092-4F24-AA7C-BAB0709843BC}"/>
              </a:ext>
            </a:extLst>
          </p:cNvPr>
          <p:cNvSpPr>
            <a:spLocks noChangeArrowheads="1"/>
          </p:cNvSpPr>
          <p:nvPr/>
        </p:nvSpPr>
        <p:spPr bwMode="auto">
          <a:xfrm>
            <a:off x="476250" y="6602413"/>
            <a:ext cx="4327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MX" altLang="es-CL" sz="1300" dirty="0">
                <a:solidFill>
                  <a:srgbClr val="262626"/>
                </a:solidFill>
              </a:rPr>
              <a:t>(1) Todas las cifras en millones de dólares corrientes.</a:t>
            </a:r>
            <a:r>
              <a:rPr lang="es-ES" altLang="es-CL" sz="1100" dirty="0">
                <a:solidFill>
                  <a:srgbClr val="404040"/>
                </a:solidFill>
              </a:rPr>
              <a:t/>
            </a:r>
            <a:br>
              <a:rPr lang="es-ES" altLang="es-CL" sz="1100" dirty="0">
                <a:solidFill>
                  <a:srgbClr val="404040"/>
                </a:solidFill>
              </a:rPr>
            </a:br>
            <a:endParaRPr lang="es-ES" altLang="es-CL" sz="1100" dirty="0">
              <a:solidFill>
                <a:srgbClr val="404040"/>
              </a:solidFill>
            </a:endParaRPr>
          </a:p>
        </p:txBody>
      </p:sp>
      <p:cxnSp>
        <p:nvCxnSpPr>
          <p:cNvPr id="15" name="Conector recto 14">
            <a:extLst>
              <a:ext uri="{FF2B5EF4-FFF2-40B4-BE49-F238E27FC236}">
                <a16:creationId xmlns:a16="http://schemas.microsoft.com/office/drawing/2014/main" xmlns="" id="{975736D1-0582-4389-856C-1F766AA20406}"/>
              </a:ext>
            </a:extLst>
          </p:cNvPr>
          <p:cNvCxnSpPr>
            <a:cxnSpLocks/>
          </p:cNvCxnSpPr>
          <p:nvPr/>
        </p:nvCxnSpPr>
        <p:spPr>
          <a:xfrm>
            <a:off x="5827713" y="1387475"/>
            <a:ext cx="0" cy="364966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9820" name="Rectángulo 17">
            <a:extLst>
              <a:ext uri="{FF2B5EF4-FFF2-40B4-BE49-F238E27FC236}">
                <a16:creationId xmlns:a16="http://schemas.microsoft.com/office/drawing/2014/main" xmlns="" id="{02052F7A-3705-4CD3-8EA2-7975F6726760}"/>
              </a:ext>
            </a:extLst>
          </p:cNvPr>
          <p:cNvSpPr>
            <a:spLocks noChangeArrowheads="1"/>
          </p:cNvSpPr>
          <p:nvPr/>
        </p:nvSpPr>
        <p:spPr bwMode="auto">
          <a:xfrm>
            <a:off x="6867525" y="6575425"/>
            <a:ext cx="29860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ES_tradnl" altLang="es-CL" sz="1300" dirty="0">
                <a:solidFill>
                  <a:srgbClr val="262626"/>
                </a:solidFill>
              </a:rPr>
              <a:t>Consejo Minero a partir de información de los estados financieros compilados de las empresas socias.</a:t>
            </a:r>
          </a:p>
        </p:txBody>
      </p:sp>
      <p:pic>
        <p:nvPicPr>
          <p:cNvPr id="4" name="Imagen 3">
            <a:extLst>
              <a:ext uri="{FF2B5EF4-FFF2-40B4-BE49-F238E27FC236}">
                <a16:creationId xmlns:a16="http://schemas.microsoft.com/office/drawing/2014/main" xmlns="" id="{7832C451-D020-4281-8434-CD6CBEB25C53}"/>
              </a:ext>
            </a:extLst>
          </p:cNvPr>
          <p:cNvPicPr>
            <a:picLocks noChangeAspect="1"/>
          </p:cNvPicPr>
          <p:nvPr/>
        </p:nvPicPr>
        <p:blipFill>
          <a:blip r:embed="rId3"/>
          <a:stretch>
            <a:fillRect/>
          </a:stretch>
        </p:blipFill>
        <p:spPr>
          <a:xfrm>
            <a:off x="-83315" y="922508"/>
            <a:ext cx="5919729" cy="5194242"/>
          </a:xfrm>
          <a:prstGeom prst="rect">
            <a:avLst/>
          </a:prstGeom>
        </p:spPr>
      </p:pic>
      <p:pic>
        <p:nvPicPr>
          <p:cNvPr id="6" name="Imagen 5">
            <a:extLst>
              <a:ext uri="{FF2B5EF4-FFF2-40B4-BE49-F238E27FC236}">
                <a16:creationId xmlns:a16="http://schemas.microsoft.com/office/drawing/2014/main" xmlns="" id="{27BFA9E3-159D-49AF-A05A-CC98C1F75484}"/>
              </a:ext>
            </a:extLst>
          </p:cNvPr>
          <p:cNvPicPr>
            <a:picLocks noChangeAspect="1"/>
          </p:cNvPicPr>
          <p:nvPr/>
        </p:nvPicPr>
        <p:blipFill>
          <a:blip r:embed="rId4"/>
          <a:stretch>
            <a:fillRect/>
          </a:stretch>
        </p:blipFill>
        <p:spPr>
          <a:xfrm>
            <a:off x="5612606" y="730453"/>
            <a:ext cx="6194073" cy="4968671"/>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xmlns="" id="{8A87A808-985B-44EE-B37D-9399910D2064}"/>
              </a:ext>
            </a:extLst>
          </p:cNvPr>
          <p:cNvSpPr/>
          <p:nvPr/>
        </p:nvSpPr>
        <p:spPr>
          <a:xfrm>
            <a:off x="0" y="0"/>
            <a:ext cx="12995275" cy="7307263"/>
          </a:xfrm>
          <a:prstGeom prst="rect">
            <a:avLst/>
          </a:prstGeom>
          <a:solidFill>
            <a:schemeClr val="tx1">
              <a:lumMod val="75000"/>
              <a:lumOff val="25000"/>
              <a:alpha val="2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74293" eaLnBrk="1" fontAlgn="auto" hangingPunct="1">
              <a:spcBef>
                <a:spcPts val="0"/>
              </a:spcBef>
              <a:spcAft>
                <a:spcPts val="0"/>
              </a:spcAft>
              <a:defRPr/>
            </a:pPr>
            <a:endParaRPr lang="es-ES" sz="1918">
              <a:solidFill>
                <a:prstClr val="white"/>
              </a:solidFill>
            </a:endParaRPr>
          </a:p>
        </p:txBody>
      </p:sp>
      <p:pic>
        <p:nvPicPr>
          <p:cNvPr id="120835" name="Imagen 8" descr="template_sinfondo.png">
            <a:extLst>
              <a:ext uri="{FF2B5EF4-FFF2-40B4-BE49-F238E27FC236}">
                <a16:creationId xmlns:a16="http://schemas.microsoft.com/office/drawing/2014/main" xmlns="" id="{0AAD895E-5A9C-4F87-B228-64A7A0117E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8838" y="0"/>
            <a:ext cx="9742487" cy="730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6">
            <a:extLst>
              <a:ext uri="{FF2B5EF4-FFF2-40B4-BE49-F238E27FC236}">
                <a16:creationId xmlns:a16="http://schemas.microsoft.com/office/drawing/2014/main" xmlns="" id="{BCFAD61C-35C7-49F1-8A24-512C87A31BC3}"/>
              </a:ext>
            </a:extLst>
          </p:cNvPr>
          <p:cNvSpPr/>
          <p:nvPr/>
        </p:nvSpPr>
        <p:spPr>
          <a:xfrm>
            <a:off x="8518525" y="1438275"/>
            <a:ext cx="3368675" cy="1243013"/>
          </a:xfrm>
          <a:prstGeom prst="rect">
            <a:avLst/>
          </a:prstGeom>
        </p:spPr>
        <p:txBody>
          <a:bodyPr>
            <a:spAutoFit/>
          </a:bodyPr>
          <a:lstStyle/>
          <a:p>
            <a:pPr defTabSz="974293" eaLnBrk="1" fontAlgn="auto" hangingPunct="1">
              <a:lnSpc>
                <a:spcPct val="90000"/>
              </a:lnSpc>
              <a:spcBef>
                <a:spcPts val="0"/>
              </a:spcBef>
              <a:spcAft>
                <a:spcPts val="0"/>
              </a:spcAft>
              <a:defRPr/>
            </a:pPr>
            <a:r>
              <a:rPr lang="es-ES_tradnl" sz="2770" b="1" dirty="0">
                <a:solidFill>
                  <a:prstClr val="white"/>
                </a:solidFill>
                <a:latin typeface="Calibri"/>
              </a:rPr>
              <a:t>Aporte de la minería a la economía de regiones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xmlns="" id="{4B58BD71-75D7-4AD4-BA24-C52BD30F58C8}"/>
              </a:ext>
            </a:extLst>
          </p:cNvPr>
          <p:cNvSpPr>
            <a:spLocks noGrp="1"/>
          </p:cNvSpPr>
          <p:nvPr>
            <p:ph type="body" sz="quarter" idx="11"/>
          </p:nvPr>
        </p:nvSpPr>
        <p:spPr>
          <a:xfrm>
            <a:off x="579438" y="6462713"/>
            <a:ext cx="3922988" cy="687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spcAft>
                <a:spcPts val="300"/>
              </a:spcAft>
            </a:pPr>
            <a:r>
              <a:rPr lang="es-ES_tradnl" dirty="0"/>
              <a:t>(1) </a:t>
            </a:r>
            <a:r>
              <a:rPr lang="es-MX" altLang="es-CL" dirty="0"/>
              <a:t>Acumulado a marzo para producción Chile y febrero para el resto del mundo.</a:t>
            </a:r>
            <a:endParaRPr lang="es-ES_tradnl" dirty="0"/>
          </a:p>
        </p:txBody>
      </p:sp>
      <p:sp>
        <p:nvSpPr>
          <p:cNvPr id="69635" name="Marcador de número de diapositiva 1">
            <a:extLst>
              <a:ext uri="{FF2B5EF4-FFF2-40B4-BE49-F238E27FC236}">
                <a16:creationId xmlns:a16="http://schemas.microsoft.com/office/drawing/2014/main" xmlns="" id="{799E2D8A-9456-48A3-8556-359C63BAFAA7}"/>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797BCF7F-CB59-456E-B3A8-C40A041EF4BA}" type="slidenum">
              <a:rPr lang="es-ES_tradnl" altLang="es-CL" sz="1300">
                <a:solidFill>
                  <a:schemeClr val="accent1"/>
                </a:solidFill>
                <a:latin typeface="Arial Black" panose="020B0A04020102020204" pitchFamily="34" charset="0"/>
              </a:rPr>
              <a:pPr/>
              <a:t>6</a:t>
            </a:fld>
            <a:endParaRPr lang="es-ES_tradnl" altLang="es-CL" sz="1300">
              <a:solidFill>
                <a:schemeClr val="accent1"/>
              </a:solidFill>
              <a:latin typeface="Arial Black" panose="020B0A04020102020204" pitchFamily="34" charset="0"/>
            </a:endParaRPr>
          </a:p>
        </p:txBody>
      </p:sp>
      <p:sp>
        <p:nvSpPr>
          <p:cNvPr id="69636" name="Marcador de texto 3">
            <a:extLst>
              <a:ext uri="{FF2B5EF4-FFF2-40B4-BE49-F238E27FC236}">
                <a16:creationId xmlns:a16="http://schemas.microsoft.com/office/drawing/2014/main" xmlns="" id="{340656D7-516F-4D2C-AE31-0AC2C66E2BC0}"/>
              </a:ext>
            </a:extLst>
          </p:cNvPr>
          <p:cNvSpPr>
            <a:spLocks noGrp="1" noChangeArrowheads="1"/>
          </p:cNvSpPr>
          <p:nvPr>
            <p:ph type="body" sz="quarter" idx="12"/>
          </p:nvPr>
        </p:nvSpPr>
        <p:spPr bwMode="auto">
          <a:xfrm>
            <a:off x="6308725" y="6462713"/>
            <a:ext cx="3559175" cy="439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 </a:t>
            </a:r>
            <a:r>
              <a:rPr lang="es-ES_tradnl" altLang="es-CL" dirty="0" err="1"/>
              <a:t>Cochilco</a:t>
            </a:r>
            <a:r>
              <a:rPr lang="es-ES_tradnl" altLang="es-CL" dirty="0"/>
              <a:t>, 2022. </a:t>
            </a:r>
          </a:p>
          <a:p>
            <a:pPr eaLnBrk="1" hangingPunct="1">
              <a:spcBef>
                <a:spcPct val="0"/>
              </a:spcBef>
            </a:pPr>
            <a:endParaRPr lang="es-ES_tradnl" altLang="es-CL" dirty="0"/>
          </a:p>
        </p:txBody>
      </p:sp>
      <p:sp>
        <p:nvSpPr>
          <p:cNvPr id="69637" name="Rectángulo 4">
            <a:extLst>
              <a:ext uri="{FF2B5EF4-FFF2-40B4-BE49-F238E27FC236}">
                <a16:creationId xmlns:a16="http://schemas.microsoft.com/office/drawing/2014/main" xmlns="" id="{C200CA29-6115-4DCD-9DE5-256D1F94836A}"/>
              </a:ext>
            </a:extLst>
          </p:cNvPr>
          <p:cNvSpPr>
            <a:spLocks noChangeArrowheads="1"/>
          </p:cNvSpPr>
          <p:nvPr/>
        </p:nvSpPr>
        <p:spPr bwMode="auto">
          <a:xfrm rot="-5400000">
            <a:off x="10266362" y="1957388"/>
            <a:ext cx="2074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endParaRPr lang="es-ES_tradnl" altLang="es-CL" sz="1300">
              <a:solidFill>
                <a:srgbClr val="262626"/>
              </a:solidFill>
            </a:endParaRPr>
          </a:p>
        </p:txBody>
      </p:sp>
      <p:pic>
        <p:nvPicPr>
          <p:cNvPr id="5" name="Imagen 4">
            <a:extLst>
              <a:ext uri="{FF2B5EF4-FFF2-40B4-BE49-F238E27FC236}">
                <a16:creationId xmlns:a16="http://schemas.microsoft.com/office/drawing/2014/main" xmlns="" id="{68D38860-5D0E-C0C6-3D3E-B3639FC85DDA}"/>
              </a:ext>
            </a:extLst>
          </p:cNvPr>
          <p:cNvPicPr>
            <a:picLocks noChangeAspect="1"/>
          </p:cNvPicPr>
          <p:nvPr/>
        </p:nvPicPr>
        <p:blipFill>
          <a:blip r:embed="rId3"/>
          <a:stretch>
            <a:fillRect/>
          </a:stretch>
        </p:blipFill>
        <p:spPr>
          <a:xfrm>
            <a:off x="0" y="0"/>
            <a:ext cx="11583404" cy="5950212"/>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Marcador de número de diapositiva 1">
            <a:extLst>
              <a:ext uri="{FF2B5EF4-FFF2-40B4-BE49-F238E27FC236}">
                <a16:creationId xmlns:a16="http://schemas.microsoft.com/office/drawing/2014/main" xmlns="" id="{FECD6534-15AC-4AF2-AA75-FE89B6B6EA4E}"/>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9C07305A-FDCE-431F-9C27-CD9B15F89D1F}" type="slidenum">
              <a:rPr lang="es-ES_tradnl" altLang="es-CL" sz="1300">
                <a:solidFill>
                  <a:srgbClr val="705244"/>
                </a:solidFill>
                <a:latin typeface="Arial Black" panose="020B0A04020102020204" pitchFamily="34" charset="0"/>
              </a:rPr>
              <a:pPr/>
              <a:t>60</a:t>
            </a:fld>
            <a:endParaRPr lang="es-ES_tradnl" altLang="es-CL" sz="1300">
              <a:solidFill>
                <a:srgbClr val="705244"/>
              </a:solidFill>
              <a:latin typeface="Arial Black" panose="020B0A04020102020204" pitchFamily="34" charset="0"/>
            </a:endParaRPr>
          </a:p>
        </p:txBody>
      </p:sp>
      <p:sp>
        <p:nvSpPr>
          <p:cNvPr id="121860" name="Marcador de texto 2">
            <a:extLst>
              <a:ext uri="{FF2B5EF4-FFF2-40B4-BE49-F238E27FC236}">
                <a16:creationId xmlns:a16="http://schemas.microsoft.com/office/drawing/2014/main" xmlns="" id="{9CA69304-53C4-4694-8644-39358B2B1143}"/>
              </a:ext>
            </a:extLst>
          </p:cNvPr>
          <p:cNvSpPr>
            <a:spLocks noGrp="1" noChangeArrowheads="1"/>
          </p:cNvSpPr>
          <p:nvPr>
            <p:ph type="body" sz="quarter" idx="12"/>
          </p:nvPr>
        </p:nvSpPr>
        <p:spPr bwMode="auto">
          <a:xfrm>
            <a:off x="6308725" y="6462713"/>
            <a:ext cx="3559175" cy="439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del Banco Central de Chile. Datos 2019.</a:t>
            </a:r>
          </a:p>
          <a:p>
            <a:pPr eaLnBrk="1" hangingPunct="1">
              <a:spcBef>
                <a:spcPct val="0"/>
              </a:spcBef>
            </a:pPr>
            <a:endParaRPr lang="es-ES_tradnl" altLang="es-CL" dirty="0"/>
          </a:p>
        </p:txBody>
      </p:sp>
      <p:pic>
        <p:nvPicPr>
          <p:cNvPr id="3" name="Imagen 2">
            <a:extLst>
              <a:ext uri="{FF2B5EF4-FFF2-40B4-BE49-F238E27FC236}">
                <a16:creationId xmlns:a16="http://schemas.microsoft.com/office/drawing/2014/main" xmlns="" id="{1D10B39F-7535-4DF6-9873-542D1D44BC7C}"/>
              </a:ext>
            </a:extLst>
          </p:cNvPr>
          <p:cNvPicPr>
            <a:picLocks noChangeAspect="1"/>
          </p:cNvPicPr>
          <p:nvPr/>
        </p:nvPicPr>
        <p:blipFill>
          <a:blip r:embed="rId3"/>
          <a:stretch>
            <a:fillRect/>
          </a:stretch>
        </p:blipFill>
        <p:spPr>
          <a:xfrm>
            <a:off x="0" y="0"/>
            <a:ext cx="11638273" cy="6175783"/>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Marcador de número de diapositiva 1">
            <a:extLst>
              <a:ext uri="{FF2B5EF4-FFF2-40B4-BE49-F238E27FC236}">
                <a16:creationId xmlns:a16="http://schemas.microsoft.com/office/drawing/2014/main" xmlns="" id="{73760819-2775-4809-8511-BA6BA7C5F869}"/>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CDA21BEE-D1EF-4016-B776-A51CB5A85741}" type="slidenum">
              <a:rPr lang="es-ES_tradnl" altLang="es-CL" sz="1300">
                <a:solidFill>
                  <a:srgbClr val="705244"/>
                </a:solidFill>
                <a:latin typeface="Arial Black" panose="020B0A04020102020204" pitchFamily="34" charset="0"/>
              </a:rPr>
              <a:pPr/>
              <a:t>61</a:t>
            </a:fld>
            <a:endParaRPr lang="es-ES_tradnl" altLang="es-CL" sz="1300">
              <a:solidFill>
                <a:srgbClr val="705244"/>
              </a:solidFill>
              <a:latin typeface="Arial Black" panose="020B0A04020102020204" pitchFamily="34" charset="0"/>
            </a:endParaRPr>
          </a:p>
        </p:txBody>
      </p:sp>
      <p:sp>
        <p:nvSpPr>
          <p:cNvPr id="122883" name="Marcador de texto 6">
            <a:extLst>
              <a:ext uri="{FF2B5EF4-FFF2-40B4-BE49-F238E27FC236}">
                <a16:creationId xmlns:a16="http://schemas.microsoft.com/office/drawing/2014/main" xmlns="" id="{2FA5D703-6BEF-4FC8-BB1D-C95D1E8BE20B}"/>
              </a:ext>
            </a:extLst>
          </p:cNvPr>
          <p:cNvSpPr>
            <a:spLocks noGrp="1" noChangeArrowheads="1"/>
          </p:cNvSpPr>
          <p:nvPr>
            <p:ph type="body" sz="quarter" idx="12"/>
          </p:nvPr>
        </p:nvSpPr>
        <p:spPr bwMode="auto">
          <a:xfrm>
            <a:off x="6308725" y="6488113"/>
            <a:ext cx="3559175"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del INE y </a:t>
            </a:r>
            <a:r>
              <a:rPr lang="es-ES_tradnl" altLang="es-CL" dirty="0" err="1"/>
              <a:t>Cochilco</a:t>
            </a:r>
            <a:r>
              <a:rPr lang="es-ES_tradnl" altLang="es-CL" dirty="0"/>
              <a:t>, 2022. </a:t>
            </a:r>
          </a:p>
          <a:p>
            <a:pPr eaLnBrk="1" hangingPunct="1">
              <a:spcBef>
                <a:spcPct val="0"/>
              </a:spcBef>
            </a:pPr>
            <a:endParaRPr lang="es-ES_tradnl" altLang="es-CL" dirty="0"/>
          </a:p>
        </p:txBody>
      </p:sp>
      <p:sp>
        <p:nvSpPr>
          <p:cNvPr id="5" name="Marcador de texto 7">
            <a:extLst>
              <a:ext uri="{FF2B5EF4-FFF2-40B4-BE49-F238E27FC236}">
                <a16:creationId xmlns:a16="http://schemas.microsoft.com/office/drawing/2014/main" xmlns="" id="{8749AFE3-D686-450E-8BB6-6DAFFDD22BD2}"/>
              </a:ext>
            </a:extLst>
          </p:cNvPr>
          <p:cNvSpPr>
            <a:spLocks noGrp="1"/>
          </p:cNvSpPr>
          <p:nvPr>
            <p:ph type="body" sz="quarter" idx="11"/>
          </p:nvPr>
        </p:nvSpPr>
        <p:spPr>
          <a:xfrm>
            <a:off x="603605" y="6488113"/>
            <a:ext cx="4323397" cy="688975"/>
          </a:xfrm>
        </p:spPr>
        <p:txBody>
          <a:bodyPr/>
          <a:lstStyle/>
          <a:p>
            <a:pPr defTabSz="974293" eaLnBrk="1" fontAlgn="auto" hangingPunct="1">
              <a:spcAft>
                <a:spcPts val="300"/>
              </a:spcAft>
              <a:defRPr/>
            </a:pPr>
            <a:r>
              <a:rPr lang="es-ES" dirty="0">
                <a:solidFill>
                  <a:schemeClr val="tx1"/>
                </a:solidFill>
              </a:rPr>
              <a:t>(1) Empleo indirecto: 2,55 empleos por cada empleo directo.</a:t>
            </a:r>
          </a:p>
          <a:p>
            <a:pPr defTabSz="974293" eaLnBrk="1" fontAlgn="auto" hangingPunct="1">
              <a:spcAft>
                <a:spcPts val="300"/>
              </a:spcAft>
              <a:defRPr/>
            </a:pPr>
            <a:r>
              <a:rPr lang="es-ES_tradnl" dirty="0">
                <a:solidFill>
                  <a:schemeClr val="tx1"/>
                </a:solidFill>
              </a:rPr>
              <a:t>(2) </a:t>
            </a:r>
            <a:r>
              <a:rPr lang="es-MX" dirty="0">
                <a:solidFill>
                  <a:schemeClr val="tx1"/>
                </a:solidFill>
              </a:rPr>
              <a:t>Actualizado a 2021 con 10 trimestres móviles.</a:t>
            </a:r>
            <a:endParaRPr lang="es-ES_tradnl" dirty="0">
              <a:solidFill>
                <a:schemeClr val="tx1"/>
              </a:solidFill>
            </a:endParaRPr>
          </a:p>
        </p:txBody>
      </p:sp>
      <p:pic>
        <p:nvPicPr>
          <p:cNvPr id="2" name="Imagen 1">
            <a:extLst>
              <a:ext uri="{FF2B5EF4-FFF2-40B4-BE49-F238E27FC236}">
                <a16:creationId xmlns:a16="http://schemas.microsoft.com/office/drawing/2014/main" xmlns="" id="{418359F5-8918-4A99-866F-C065F7C9C147}"/>
              </a:ext>
            </a:extLst>
          </p:cNvPr>
          <p:cNvPicPr>
            <a:picLocks noChangeAspect="1"/>
          </p:cNvPicPr>
          <p:nvPr/>
        </p:nvPicPr>
        <p:blipFill>
          <a:blip r:embed="rId3"/>
          <a:stretch>
            <a:fillRect/>
          </a:stretch>
        </p:blipFill>
        <p:spPr>
          <a:xfrm>
            <a:off x="0" y="0"/>
            <a:ext cx="11827265" cy="5925826"/>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Marcador de número de diapositiva 1">
            <a:extLst>
              <a:ext uri="{FF2B5EF4-FFF2-40B4-BE49-F238E27FC236}">
                <a16:creationId xmlns:a16="http://schemas.microsoft.com/office/drawing/2014/main" xmlns="" id="{FE874D0E-C8DE-4189-A567-B98192162825}"/>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9C0667B1-F16D-4464-AF7B-400B6D4551C6}" type="slidenum">
              <a:rPr lang="es-ES_tradnl" altLang="es-CL" sz="1300">
                <a:solidFill>
                  <a:srgbClr val="705244"/>
                </a:solidFill>
                <a:latin typeface="Arial Black" panose="020B0A04020102020204" pitchFamily="34" charset="0"/>
              </a:rPr>
              <a:pPr/>
              <a:t>62</a:t>
            </a:fld>
            <a:endParaRPr lang="es-ES_tradnl" altLang="es-CL" sz="1300">
              <a:solidFill>
                <a:srgbClr val="705244"/>
              </a:solidFill>
              <a:latin typeface="Arial Black" panose="020B0A04020102020204" pitchFamily="34" charset="0"/>
            </a:endParaRPr>
          </a:p>
        </p:txBody>
      </p:sp>
      <p:sp>
        <p:nvSpPr>
          <p:cNvPr id="123908" name="Marcador de texto 2">
            <a:extLst>
              <a:ext uri="{FF2B5EF4-FFF2-40B4-BE49-F238E27FC236}">
                <a16:creationId xmlns:a16="http://schemas.microsoft.com/office/drawing/2014/main" xmlns="" id="{5E1BF0FD-9035-48AC-ACF3-FC61F933C723}"/>
              </a:ext>
            </a:extLst>
          </p:cNvPr>
          <p:cNvSpPr>
            <a:spLocks noGrp="1" noChangeArrowheads="1"/>
          </p:cNvSpPr>
          <p:nvPr>
            <p:ph type="body" sz="quarter" idx="12"/>
          </p:nvPr>
        </p:nvSpPr>
        <p:spPr bwMode="auto">
          <a:xfrm>
            <a:off x="6308725" y="6462713"/>
            <a:ext cx="3559175" cy="439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 Fundación Chile, 2019.</a:t>
            </a:r>
          </a:p>
          <a:p>
            <a:pPr eaLnBrk="1" hangingPunct="1">
              <a:spcBef>
                <a:spcPct val="0"/>
              </a:spcBef>
            </a:pPr>
            <a:endParaRPr lang="es-ES_tradnl" altLang="es-CL" dirty="0"/>
          </a:p>
        </p:txBody>
      </p:sp>
      <p:sp>
        <p:nvSpPr>
          <p:cNvPr id="6" name="Marcador de texto 7">
            <a:extLst>
              <a:ext uri="{FF2B5EF4-FFF2-40B4-BE49-F238E27FC236}">
                <a16:creationId xmlns:a16="http://schemas.microsoft.com/office/drawing/2014/main" xmlns="" id="{CE3B0B63-BE08-4CFA-ACC2-73B27CCEC639}"/>
              </a:ext>
            </a:extLst>
          </p:cNvPr>
          <p:cNvSpPr>
            <a:spLocks noGrp="1"/>
          </p:cNvSpPr>
          <p:nvPr>
            <p:ph type="body" sz="quarter" idx="11"/>
          </p:nvPr>
        </p:nvSpPr>
        <p:spPr>
          <a:xfrm>
            <a:off x="603605" y="6488113"/>
            <a:ext cx="4475291" cy="688975"/>
          </a:xfrm>
        </p:spPr>
        <p:txBody>
          <a:bodyPr/>
          <a:lstStyle/>
          <a:p>
            <a:pPr defTabSz="974293" eaLnBrk="1" fontAlgn="auto" hangingPunct="1">
              <a:spcAft>
                <a:spcPts val="300"/>
              </a:spcAft>
              <a:defRPr/>
            </a:pPr>
            <a:r>
              <a:rPr lang="es-ES" dirty="0">
                <a:solidFill>
                  <a:schemeClr val="tx1"/>
                </a:solidFill>
              </a:rPr>
              <a:t>(1) </a:t>
            </a:r>
            <a:r>
              <a:rPr lang="es-MX" dirty="0">
                <a:solidFill>
                  <a:schemeClr val="tx1"/>
                </a:solidFill>
              </a:rPr>
              <a:t>Estas cifras provienen de una muestra de 360 empresas proveedoras que a la fecha del estudio representaban el 11,3% del total estimado en el país (3.184 proveedores)</a:t>
            </a:r>
            <a:r>
              <a:rPr lang="es-ES" dirty="0">
                <a:solidFill>
                  <a:schemeClr val="tx1"/>
                </a:solidFill>
              </a:rPr>
              <a:t>.</a:t>
            </a:r>
          </a:p>
        </p:txBody>
      </p:sp>
      <p:pic>
        <p:nvPicPr>
          <p:cNvPr id="2" name="Imagen 1">
            <a:extLst>
              <a:ext uri="{FF2B5EF4-FFF2-40B4-BE49-F238E27FC236}">
                <a16:creationId xmlns:a16="http://schemas.microsoft.com/office/drawing/2014/main" xmlns="" id="{0823767F-BADC-4C65-B482-DE046DA03839}"/>
              </a:ext>
            </a:extLst>
          </p:cNvPr>
          <p:cNvPicPr>
            <a:picLocks noChangeAspect="1"/>
          </p:cNvPicPr>
          <p:nvPr/>
        </p:nvPicPr>
        <p:blipFill>
          <a:blip r:embed="rId3"/>
          <a:stretch>
            <a:fillRect/>
          </a:stretch>
        </p:blipFill>
        <p:spPr>
          <a:xfrm>
            <a:off x="0" y="0"/>
            <a:ext cx="11638273" cy="6175783"/>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xmlns="" id="{8A160D0C-F823-405D-906A-E887990C25DD}"/>
              </a:ext>
            </a:extLst>
          </p:cNvPr>
          <p:cNvSpPr/>
          <p:nvPr/>
        </p:nvSpPr>
        <p:spPr>
          <a:xfrm>
            <a:off x="0" y="0"/>
            <a:ext cx="12995275" cy="7307263"/>
          </a:xfrm>
          <a:prstGeom prst="rect">
            <a:avLst/>
          </a:prstGeom>
          <a:solidFill>
            <a:schemeClr val="tx1">
              <a:lumMod val="75000"/>
              <a:lumOff val="25000"/>
              <a:alpha val="2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74293" eaLnBrk="1" fontAlgn="auto" hangingPunct="1">
              <a:spcBef>
                <a:spcPts val="0"/>
              </a:spcBef>
              <a:spcAft>
                <a:spcPts val="0"/>
              </a:spcAft>
              <a:defRPr/>
            </a:pPr>
            <a:endParaRPr lang="es-ES" sz="1918">
              <a:solidFill>
                <a:prstClr val="white"/>
              </a:solidFill>
            </a:endParaRPr>
          </a:p>
        </p:txBody>
      </p:sp>
      <p:pic>
        <p:nvPicPr>
          <p:cNvPr id="124931" name="Imagen 7" descr="template_sinfondo.png">
            <a:extLst>
              <a:ext uri="{FF2B5EF4-FFF2-40B4-BE49-F238E27FC236}">
                <a16:creationId xmlns:a16="http://schemas.microsoft.com/office/drawing/2014/main" xmlns="" id="{58BF7D76-7738-40BC-82CD-970675C4D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2788" y="0"/>
            <a:ext cx="9742487" cy="730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xmlns="" id="{DC722B28-FEEA-42B9-86E9-EBFB617ACA31}"/>
              </a:ext>
            </a:extLst>
          </p:cNvPr>
          <p:cNvSpPr/>
          <p:nvPr/>
        </p:nvSpPr>
        <p:spPr>
          <a:xfrm>
            <a:off x="8585200" y="1625600"/>
            <a:ext cx="3760788" cy="860425"/>
          </a:xfrm>
          <a:prstGeom prst="rect">
            <a:avLst/>
          </a:prstGeom>
        </p:spPr>
        <p:txBody>
          <a:bodyPr>
            <a:spAutoFit/>
          </a:bodyPr>
          <a:lstStyle/>
          <a:p>
            <a:pPr defTabSz="974293" eaLnBrk="1" fontAlgn="auto" hangingPunct="1">
              <a:lnSpc>
                <a:spcPct val="90000"/>
              </a:lnSpc>
              <a:spcBef>
                <a:spcPts val="0"/>
              </a:spcBef>
              <a:spcAft>
                <a:spcPts val="0"/>
              </a:spcAft>
              <a:defRPr/>
            </a:pPr>
            <a:r>
              <a:rPr lang="es-ES_tradnl" sz="2770" b="1" dirty="0">
                <a:solidFill>
                  <a:prstClr val="white"/>
                </a:solidFill>
                <a:latin typeface="Calibri"/>
              </a:rPr>
              <a:t>Indicadores de competitividad</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Marcador de número de diapositiva 1">
            <a:extLst>
              <a:ext uri="{FF2B5EF4-FFF2-40B4-BE49-F238E27FC236}">
                <a16:creationId xmlns:a16="http://schemas.microsoft.com/office/drawing/2014/main" xmlns="" id="{11793567-4F36-4B60-810E-12951AE0B494}"/>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AE793B8F-104F-4535-9077-73ED4004198A}" type="slidenum">
              <a:rPr lang="es-ES_tradnl" altLang="es-CL" sz="1300">
                <a:solidFill>
                  <a:srgbClr val="7030A0"/>
                </a:solidFill>
                <a:latin typeface="Arial Black" panose="020B0A04020102020204" pitchFamily="34" charset="0"/>
              </a:rPr>
              <a:pPr/>
              <a:t>64</a:t>
            </a:fld>
            <a:endParaRPr lang="es-ES_tradnl" altLang="es-CL" sz="1300">
              <a:solidFill>
                <a:srgbClr val="7030A0"/>
              </a:solidFill>
              <a:latin typeface="Arial Black" panose="020B0A04020102020204" pitchFamily="34" charset="0"/>
            </a:endParaRPr>
          </a:p>
        </p:txBody>
      </p:sp>
      <p:sp>
        <p:nvSpPr>
          <p:cNvPr id="125955" name="Marcador de texto 5">
            <a:extLst>
              <a:ext uri="{FF2B5EF4-FFF2-40B4-BE49-F238E27FC236}">
                <a16:creationId xmlns:a16="http://schemas.microsoft.com/office/drawing/2014/main" xmlns="" id="{1B582DD9-CFA4-473A-A52C-30F1337D36A4}"/>
              </a:ext>
            </a:extLst>
          </p:cNvPr>
          <p:cNvSpPr>
            <a:spLocks noGrp="1" noChangeArrowheads="1"/>
          </p:cNvSpPr>
          <p:nvPr>
            <p:ph type="body" sz="quarter" idx="12"/>
          </p:nvPr>
        </p:nvSpPr>
        <p:spPr bwMode="auto">
          <a:xfrm>
            <a:off x="6308725" y="6488113"/>
            <a:ext cx="3559175"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MX" altLang="es-CL" dirty="0"/>
              <a:t>Consejo Minero en base a </a:t>
            </a:r>
            <a:r>
              <a:rPr lang="es-MX" altLang="es-CL" dirty="0" err="1"/>
              <a:t>Cochilco</a:t>
            </a:r>
            <a:r>
              <a:rPr lang="es-ES_tradnl" altLang="es-CL" dirty="0"/>
              <a:t>.</a:t>
            </a:r>
          </a:p>
          <a:p>
            <a:pPr eaLnBrk="1" hangingPunct="1">
              <a:spcBef>
                <a:spcPct val="0"/>
              </a:spcBef>
            </a:pPr>
            <a:endParaRPr lang="es-ES_tradnl" altLang="es-CL" dirty="0"/>
          </a:p>
        </p:txBody>
      </p:sp>
      <p:sp>
        <p:nvSpPr>
          <p:cNvPr id="125956" name="Marcador de texto 2">
            <a:extLst>
              <a:ext uri="{FF2B5EF4-FFF2-40B4-BE49-F238E27FC236}">
                <a16:creationId xmlns:a16="http://schemas.microsoft.com/office/drawing/2014/main" xmlns="" id="{45480DC3-04FA-4B7D-B190-2820FB71D7F0}"/>
              </a:ext>
            </a:extLst>
          </p:cNvPr>
          <p:cNvSpPr>
            <a:spLocks noGrp="1" noChangeArrowheads="1"/>
          </p:cNvSpPr>
          <p:nvPr>
            <p:ph type="body" sz="quarter" idx="11"/>
          </p:nvPr>
        </p:nvSpPr>
        <p:spPr bwMode="auto">
          <a:xfrm>
            <a:off x="547688" y="6440488"/>
            <a:ext cx="4637087" cy="688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(1) Costos definidos como C3: Costo de caja + Depreciación + Intereses + Costos indirectos</a:t>
            </a:r>
          </a:p>
          <a:p>
            <a:pPr eaLnBrk="1" hangingPunct="1">
              <a:spcBef>
                <a:spcPct val="0"/>
              </a:spcBef>
            </a:pPr>
            <a:endParaRPr lang="es-ES_tradnl" altLang="es-CL" dirty="0"/>
          </a:p>
        </p:txBody>
      </p:sp>
      <p:pic>
        <p:nvPicPr>
          <p:cNvPr id="3" name="Imagen 2">
            <a:extLst>
              <a:ext uri="{FF2B5EF4-FFF2-40B4-BE49-F238E27FC236}">
                <a16:creationId xmlns:a16="http://schemas.microsoft.com/office/drawing/2014/main" xmlns="" id="{25126A8A-6357-45A1-8423-01843927450B}"/>
              </a:ext>
            </a:extLst>
          </p:cNvPr>
          <p:cNvPicPr>
            <a:picLocks noChangeAspect="1"/>
          </p:cNvPicPr>
          <p:nvPr/>
        </p:nvPicPr>
        <p:blipFill>
          <a:blip r:embed="rId3"/>
          <a:stretch>
            <a:fillRect/>
          </a:stretch>
        </p:blipFill>
        <p:spPr>
          <a:xfrm>
            <a:off x="0" y="0"/>
            <a:ext cx="11595597" cy="6261135"/>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Marcador de número de diapositiva 1">
            <a:extLst>
              <a:ext uri="{FF2B5EF4-FFF2-40B4-BE49-F238E27FC236}">
                <a16:creationId xmlns:a16="http://schemas.microsoft.com/office/drawing/2014/main" xmlns="" id="{6A0BF123-367D-4F21-9D92-6A5607B733CC}"/>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9DF95F9D-E314-44C5-BDF6-4C8637831F0E}" type="slidenum">
              <a:rPr lang="es-ES_tradnl" altLang="es-CL" sz="1300">
                <a:solidFill>
                  <a:srgbClr val="7030A0"/>
                </a:solidFill>
                <a:latin typeface="Arial Black" panose="020B0A04020102020204" pitchFamily="34" charset="0"/>
              </a:rPr>
              <a:pPr/>
              <a:t>65</a:t>
            </a:fld>
            <a:endParaRPr lang="es-ES_tradnl" altLang="es-CL" sz="1300">
              <a:solidFill>
                <a:srgbClr val="7030A0"/>
              </a:solidFill>
              <a:latin typeface="Arial Black" panose="020B0A04020102020204" pitchFamily="34" charset="0"/>
            </a:endParaRPr>
          </a:p>
        </p:txBody>
      </p:sp>
      <p:sp>
        <p:nvSpPr>
          <p:cNvPr id="126979" name="Marcador de texto 2">
            <a:extLst>
              <a:ext uri="{FF2B5EF4-FFF2-40B4-BE49-F238E27FC236}">
                <a16:creationId xmlns:a16="http://schemas.microsoft.com/office/drawing/2014/main" xmlns="" id="{66D8A9D7-8975-4F6F-ADA0-651761A5EBAA}"/>
              </a:ext>
            </a:extLst>
          </p:cNvPr>
          <p:cNvSpPr>
            <a:spLocks noGrp="1" noChangeArrowheads="1"/>
          </p:cNvSpPr>
          <p:nvPr>
            <p:ph type="body" sz="quarter" idx="12"/>
          </p:nvPr>
        </p:nvSpPr>
        <p:spPr bwMode="auto">
          <a:xfrm>
            <a:off x="6308725" y="6488113"/>
            <a:ext cx="3559175"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 </a:t>
            </a:r>
            <a:r>
              <a:rPr lang="es-ES_tradnl" altLang="es-CL" dirty="0" err="1"/>
              <a:t>Cochilco</a:t>
            </a:r>
            <a:r>
              <a:rPr lang="es-ES_tradnl" altLang="es-CL" dirty="0"/>
              <a:t>, 2019.</a:t>
            </a:r>
          </a:p>
          <a:p>
            <a:pPr eaLnBrk="1" hangingPunct="1">
              <a:spcBef>
                <a:spcPct val="0"/>
              </a:spcBef>
            </a:pPr>
            <a:endParaRPr lang="es-ES_tradnl" altLang="es-CL" dirty="0"/>
          </a:p>
        </p:txBody>
      </p:sp>
      <p:pic>
        <p:nvPicPr>
          <p:cNvPr id="3" name="Imagen 2">
            <a:extLst>
              <a:ext uri="{FF2B5EF4-FFF2-40B4-BE49-F238E27FC236}">
                <a16:creationId xmlns:a16="http://schemas.microsoft.com/office/drawing/2014/main" xmlns="" id="{183DA812-0B83-48F4-9F0E-78815A87A381}"/>
              </a:ext>
            </a:extLst>
          </p:cNvPr>
          <p:cNvPicPr>
            <a:picLocks noChangeAspect="1"/>
          </p:cNvPicPr>
          <p:nvPr/>
        </p:nvPicPr>
        <p:blipFill>
          <a:blip r:embed="rId3"/>
          <a:stretch>
            <a:fillRect/>
          </a:stretch>
        </p:blipFill>
        <p:spPr>
          <a:xfrm>
            <a:off x="0" y="0"/>
            <a:ext cx="11004234" cy="6334293"/>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Marcador de número de diapositiva 1">
            <a:extLst>
              <a:ext uri="{FF2B5EF4-FFF2-40B4-BE49-F238E27FC236}">
                <a16:creationId xmlns:a16="http://schemas.microsoft.com/office/drawing/2014/main" xmlns="" id="{F8B725C5-FECC-479E-A716-13D547770132}"/>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00748B91-2E65-4D5B-9C69-3AF3ABDF41DB}" type="slidenum">
              <a:rPr lang="es-ES_tradnl" altLang="es-CL" sz="1300">
                <a:solidFill>
                  <a:srgbClr val="7030A0"/>
                </a:solidFill>
                <a:latin typeface="Arial Black" panose="020B0A04020102020204" pitchFamily="34" charset="0"/>
              </a:rPr>
              <a:pPr/>
              <a:t>66</a:t>
            </a:fld>
            <a:endParaRPr lang="es-ES_tradnl" altLang="es-CL" sz="1300">
              <a:solidFill>
                <a:srgbClr val="7030A0"/>
              </a:solidFill>
              <a:latin typeface="Arial Black" panose="020B0A04020102020204" pitchFamily="34" charset="0"/>
            </a:endParaRPr>
          </a:p>
        </p:txBody>
      </p:sp>
      <p:sp>
        <p:nvSpPr>
          <p:cNvPr id="128003" name="Marcador de texto 3">
            <a:extLst>
              <a:ext uri="{FF2B5EF4-FFF2-40B4-BE49-F238E27FC236}">
                <a16:creationId xmlns:a16="http://schemas.microsoft.com/office/drawing/2014/main" xmlns="" id="{F480CFE7-1A6D-4015-9BEC-EEA71219D4C3}"/>
              </a:ext>
            </a:extLst>
          </p:cNvPr>
          <p:cNvSpPr>
            <a:spLocks noGrp="1" noChangeArrowheads="1"/>
          </p:cNvSpPr>
          <p:nvPr>
            <p:ph type="body" sz="quarter" idx="12"/>
          </p:nvPr>
        </p:nvSpPr>
        <p:spPr bwMode="auto">
          <a:xfrm>
            <a:off x="6316663" y="6464300"/>
            <a:ext cx="3559175" cy="414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a:t>
            </a:r>
            <a:r>
              <a:rPr lang="es-MX" altLang="es-CL" dirty="0" err="1"/>
              <a:t>Cochilco</a:t>
            </a:r>
            <a:r>
              <a:rPr lang="es-MX" altLang="es-CL" dirty="0"/>
              <a:t>. Datos a 2020.</a:t>
            </a:r>
            <a:r>
              <a:rPr lang="es-ES_tradnl" altLang="es-CL" dirty="0"/>
              <a:t> </a:t>
            </a:r>
          </a:p>
          <a:p>
            <a:pPr eaLnBrk="1" hangingPunct="1">
              <a:spcBef>
                <a:spcPct val="0"/>
              </a:spcBef>
            </a:pPr>
            <a:endParaRPr lang="es-ES_tradnl" altLang="es-CL" dirty="0"/>
          </a:p>
        </p:txBody>
      </p:sp>
      <p:pic>
        <p:nvPicPr>
          <p:cNvPr id="4" name="Imagen 3">
            <a:extLst>
              <a:ext uri="{FF2B5EF4-FFF2-40B4-BE49-F238E27FC236}">
                <a16:creationId xmlns:a16="http://schemas.microsoft.com/office/drawing/2014/main" xmlns="" id="{7614D7DF-7517-4358-BD66-7F520DF9A712}"/>
              </a:ext>
            </a:extLst>
          </p:cNvPr>
          <p:cNvPicPr>
            <a:picLocks noChangeAspect="1"/>
          </p:cNvPicPr>
          <p:nvPr/>
        </p:nvPicPr>
        <p:blipFill>
          <a:blip r:embed="rId3"/>
          <a:stretch>
            <a:fillRect/>
          </a:stretch>
        </p:blipFill>
        <p:spPr>
          <a:xfrm>
            <a:off x="0" y="0"/>
            <a:ext cx="10760373" cy="6309907"/>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Marcador de número de diapositiva 1">
            <a:extLst>
              <a:ext uri="{FF2B5EF4-FFF2-40B4-BE49-F238E27FC236}">
                <a16:creationId xmlns:a16="http://schemas.microsoft.com/office/drawing/2014/main" xmlns="" id="{FEA1DA6E-BA63-4DD3-A76D-2D6069348DAA}"/>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65AD0AE0-15FA-4CFF-A337-949B7A9501E5}" type="slidenum">
              <a:rPr lang="es-ES_tradnl" altLang="es-CL" sz="1300">
                <a:solidFill>
                  <a:srgbClr val="7030A0"/>
                </a:solidFill>
                <a:latin typeface="Arial Black" panose="020B0A04020102020204" pitchFamily="34" charset="0"/>
              </a:rPr>
              <a:pPr/>
              <a:t>67</a:t>
            </a:fld>
            <a:endParaRPr lang="es-ES_tradnl" altLang="es-CL" sz="1300">
              <a:solidFill>
                <a:srgbClr val="7030A0"/>
              </a:solidFill>
              <a:latin typeface="Arial Black" panose="020B0A04020102020204" pitchFamily="34" charset="0"/>
            </a:endParaRPr>
          </a:p>
        </p:txBody>
      </p:sp>
      <p:sp>
        <p:nvSpPr>
          <p:cNvPr id="129027" name="Marcador de texto 2">
            <a:extLst>
              <a:ext uri="{FF2B5EF4-FFF2-40B4-BE49-F238E27FC236}">
                <a16:creationId xmlns:a16="http://schemas.microsoft.com/office/drawing/2014/main" xmlns="" id="{6625321E-335E-4714-B112-FA4FA8E19D37}"/>
              </a:ext>
            </a:extLst>
          </p:cNvPr>
          <p:cNvSpPr>
            <a:spLocks noGrp="1" noChangeArrowheads="1"/>
          </p:cNvSpPr>
          <p:nvPr>
            <p:ph type="body" sz="quarter" idx="12"/>
          </p:nvPr>
        </p:nvSpPr>
        <p:spPr bwMode="auto">
          <a:xfrm>
            <a:off x="6308725" y="6488113"/>
            <a:ext cx="3559175"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 </a:t>
            </a:r>
            <a:r>
              <a:rPr lang="es-ES_tradnl" altLang="es-CL" dirty="0" err="1"/>
              <a:t>Cochilco</a:t>
            </a:r>
            <a:r>
              <a:rPr lang="es-ES_tradnl" altLang="es-CL" dirty="0"/>
              <a:t>, 2021. </a:t>
            </a:r>
          </a:p>
        </p:txBody>
      </p:sp>
      <p:sp>
        <p:nvSpPr>
          <p:cNvPr id="129028" name="Marcador de texto 3">
            <a:extLst>
              <a:ext uri="{FF2B5EF4-FFF2-40B4-BE49-F238E27FC236}">
                <a16:creationId xmlns:a16="http://schemas.microsoft.com/office/drawing/2014/main" xmlns="" id="{E3414A79-2A46-49A7-85A6-7B11B72C6453}"/>
              </a:ext>
            </a:extLst>
          </p:cNvPr>
          <p:cNvSpPr>
            <a:spLocks noGrp="1" noChangeArrowheads="1"/>
          </p:cNvSpPr>
          <p:nvPr>
            <p:ph type="body" sz="quarter" idx="11"/>
          </p:nvPr>
        </p:nvSpPr>
        <p:spPr bwMode="auto">
          <a:xfrm>
            <a:off x="476250" y="6416675"/>
            <a:ext cx="4498975" cy="687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MX" altLang="es-CL" dirty="0"/>
              <a:t>(1) Corresponde a la inversión agregada de la cartera de proyectos vigente de cada año dividido por la capacidad de producción anual de dicha cartera</a:t>
            </a:r>
            <a:r>
              <a:rPr lang="es-ES_tradnl" altLang="es-CL" dirty="0"/>
              <a:t>.</a:t>
            </a:r>
          </a:p>
        </p:txBody>
      </p:sp>
      <p:sp>
        <p:nvSpPr>
          <p:cNvPr id="129029" name="CuadroTexto 5">
            <a:extLst>
              <a:ext uri="{FF2B5EF4-FFF2-40B4-BE49-F238E27FC236}">
                <a16:creationId xmlns:a16="http://schemas.microsoft.com/office/drawing/2014/main" xmlns="" id="{C5BB2010-F5B1-4D9F-B2B1-B220A406579D}"/>
              </a:ext>
            </a:extLst>
          </p:cNvPr>
          <p:cNvSpPr txBox="1">
            <a:spLocks noChangeArrowheads="1"/>
          </p:cNvSpPr>
          <p:nvPr/>
        </p:nvSpPr>
        <p:spPr bwMode="auto">
          <a:xfrm>
            <a:off x="6962775" y="-679450"/>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s-ES_tradnl" altLang="es-CL"/>
          </a:p>
        </p:txBody>
      </p:sp>
      <p:pic>
        <p:nvPicPr>
          <p:cNvPr id="2" name="Imagen 1">
            <a:extLst>
              <a:ext uri="{FF2B5EF4-FFF2-40B4-BE49-F238E27FC236}">
                <a16:creationId xmlns:a16="http://schemas.microsoft.com/office/drawing/2014/main" xmlns="" id="{AA1101BD-F122-400A-B5E1-B3944C3957A5}"/>
              </a:ext>
            </a:extLst>
          </p:cNvPr>
          <p:cNvPicPr>
            <a:picLocks noChangeAspect="1"/>
          </p:cNvPicPr>
          <p:nvPr/>
        </p:nvPicPr>
        <p:blipFill>
          <a:blip r:embed="rId3"/>
          <a:stretch>
            <a:fillRect/>
          </a:stretch>
        </p:blipFill>
        <p:spPr>
          <a:xfrm>
            <a:off x="0" y="0"/>
            <a:ext cx="11632176" cy="6468417"/>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Marcador de número de diapositiva 1">
            <a:extLst>
              <a:ext uri="{FF2B5EF4-FFF2-40B4-BE49-F238E27FC236}">
                <a16:creationId xmlns:a16="http://schemas.microsoft.com/office/drawing/2014/main" xmlns="" id="{8C589272-9270-422F-9B0C-26C6C1051620}"/>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2B148FF9-1CF8-4A0A-BF17-61B60DE3F85B}" type="slidenum">
              <a:rPr lang="es-ES_tradnl" altLang="es-CL" sz="1300">
                <a:solidFill>
                  <a:srgbClr val="7030A0"/>
                </a:solidFill>
                <a:latin typeface="Arial Black" panose="020B0A04020102020204" pitchFamily="34" charset="0"/>
              </a:rPr>
              <a:pPr/>
              <a:t>68</a:t>
            </a:fld>
            <a:endParaRPr lang="es-ES_tradnl" altLang="es-CL" sz="1300">
              <a:solidFill>
                <a:srgbClr val="7030A0"/>
              </a:solidFill>
              <a:latin typeface="Arial Black" panose="020B0A04020102020204" pitchFamily="34" charset="0"/>
            </a:endParaRPr>
          </a:p>
        </p:txBody>
      </p:sp>
      <p:sp>
        <p:nvSpPr>
          <p:cNvPr id="130051" name="Marcador de texto 3">
            <a:extLst>
              <a:ext uri="{FF2B5EF4-FFF2-40B4-BE49-F238E27FC236}">
                <a16:creationId xmlns:a16="http://schemas.microsoft.com/office/drawing/2014/main" xmlns="" id="{661D6604-0767-412E-8521-103192789DCD}"/>
              </a:ext>
            </a:extLst>
          </p:cNvPr>
          <p:cNvSpPr>
            <a:spLocks noGrp="1" noChangeArrowheads="1"/>
          </p:cNvSpPr>
          <p:nvPr>
            <p:ph type="body" sz="quarter" idx="12"/>
          </p:nvPr>
        </p:nvSpPr>
        <p:spPr bwMode="auto">
          <a:xfrm>
            <a:off x="6316663" y="6472238"/>
            <a:ext cx="3559175"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MX" altLang="es-CL" dirty="0"/>
              <a:t>Consejo Minero a partir de información de Comisión Nacional de Productividad e INE.</a:t>
            </a:r>
            <a:endParaRPr lang="es-ES_tradnl" altLang="es-CL" dirty="0"/>
          </a:p>
          <a:p>
            <a:pPr eaLnBrk="1" hangingPunct="1">
              <a:spcBef>
                <a:spcPct val="0"/>
              </a:spcBef>
            </a:pPr>
            <a:endParaRPr lang="es-ES_tradnl" altLang="es-CL" dirty="0"/>
          </a:p>
        </p:txBody>
      </p:sp>
      <p:sp>
        <p:nvSpPr>
          <p:cNvPr id="130052" name="Marcador de texto 3">
            <a:extLst>
              <a:ext uri="{FF2B5EF4-FFF2-40B4-BE49-F238E27FC236}">
                <a16:creationId xmlns:a16="http://schemas.microsoft.com/office/drawing/2014/main" xmlns="" id="{4A38BB40-8FBE-4353-A0AE-A4704C9FB464}"/>
              </a:ext>
            </a:extLst>
          </p:cNvPr>
          <p:cNvSpPr>
            <a:spLocks noGrp="1" noChangeArrowheads="1"/>
          </p:cNvSpPr>
          <p:nvPr>
            <p:ph type="body" sz="quarter" idx="11"/>
          </p:nvPr>
        </p:nvSpPr>
        <p:spPr bwMode="auto">
          <a:xfrm>
            <a:off x="476250" y="6416675"/>
            <a:ext cx="4498975" cy="687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(1) A partir de costos en US$.</a:t>
            </a:r>
          </a:p>
          <a:p>
            <a:pPr eaLnBrk="1" hangingPunct="1">
              <a:spcBef>
                <a:spcPct val="0"/>
              </a:spcBef>
            </a:pPr>
            <a:r>
              <a:rPr lang="es-ES_tradnl" altLang="es-CL" dirty="0"/>
              <a:t>(2) Acumulado a marzo 2022.</a:t>
            </a:r>
          </a:p>
        </p:txBody>
      </p:sp>
      <p:pic>
        <p:nvPicPr>
          <p:cNvPr id="3" name="Imagen 2">
            <a:extLst>
              <a:ext uri="{FF2B5EF4-FFF2-40B4-BE49-F238E27FC236}">
                <a16:creationId xmlns:a16="http://schemas.microsoft.com/office/drawing/2014/main" xmlns="" id="{4AB97319-EC29-D94F-9F1C-DF1DA8CA90AA}"/>
              </a:ext>
            </a:extLst>
          </p:cNvPr>
          <p:cNvPicPr>
            <a:picLocks noChangeAspect="1"/>
          </p:cNvPicPr>
          <p:nvPr/>
        </p:nvPicPr>
        <p:blipFill>
          <a:blip r:embed="rId3"/>
          <a:stretch>
            <a:fillRect/>
          </a:stretch>
        </p:blipFill>
        <p:spPr>
          <a:xfrm>
            <a:off x="0" y="-2502"/>
            <a:ext cx="11455377" cy="6889077"/>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Marcador de número de diapositiva 1">
            <a:extLst>
              <a:ext uri="{FF2B5EF4-FFF2-40B4-BE49-F238E27FC236}">
                <a16:creationId xmlns:a16="http://schemas.microsoft.com/office/drawing/2014/main" xmlns="" id="{CE7E0127-6755-4849-B44D-4AD5B2C9C4E8}"/>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0ACE6D98-A539-450A-B10E-6C5F000C4F71}" type="slidenum">
              <a:rPr lang="es-ES_tradnl" altLang="es-CL" sz="1300">
                <a:solidFill>
                  <a:srgbClr val="7030A0"/>
                </a:solidFill>
                <a:latin typeface="Arial Black" panose="020B0A04020102020204" pitchFamily="34" charset="0"/>
              </a:rPr>
              <a:pPr/>
              <a:t>69</a:t>
            </a:fld>
            <a:endParaRPr lang="es-ES_tradnl" altLang="es-CL" sz="1300">
              <a:solidFill>
                <a:srgbClr val="7030A0"/>
              </a:solidFill>
              <a:latin typeface="Arial Black" panose="020B0A04020102020204" pitchFamily="34" charset="0"/>
            </a:endParaRPr>
          </a:p>
        </p:txBody>
      </p:sp>
      <p:sp>
        <p:nvSpPr>
          <p:cNvPr id="131075" name="Marcador de texto 4">
            <a:extLst>
              <a:ext uri="{FF2B5EF4-FFF2-40B4-BE49-F238E27FC236}">
                <a16:creationId xmlns:a16="http://schemas.microsoft.com/office/drawing/2014/main" xmlns="" id="{25A35DE5-FF1B-4CD2-8296-B9395C11123D}"/>
              </a:ext>
            </a:extLst>
          </p:cNvPr>
          <p:cNvSpPr>
            <a:spLocks noGrp="1" noChangeArrowheads="1"/>
          </p:cNvSpPr>
          <p:nvPr>
            <p:ph type="body" sz="quarter" idx="12"/>
          </p:nvPr>
        </p:nvSpPr>
        <p:spPr bwMode="auto">
          <a:xfrm>
            <a:off x="6308725" y="6464300"/>
            <a:ext cx="3559175" cy="414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 </a:t>
            </a:r>
            <a:r>
              <a:rPr lang="es-ES_tradnl" altLang="es-CL" dirty="0" err="1"/>
              <a:t>Cochilco</a:t>
            </a:r>
            <a:r>
              <a:rPr lang="es-ES_tradnl" altLang="es-CL" dirty="0"/>
              <a:t>, 2021. </a:t>
            </a:r>
          </a:p>
          <a:p>
            <a:pPr eaLnBrk="1" hangingPunct="1">
              <a:spcBef>
                <a:spcPct val="0"/>
              </a:spcBef>
            </a:pPr>
            <a:endParaRPr lang="es-ES_tradnl" altLang="es-CL" dirty="0"/>
          </a:p>
        </p:txBody>
      </p:sp>
      <p:sp>
        <p:nvSpPr>
          <p:cNvPr id="7" name="Marcador de texto 3">
            <a:extLst>
              <a:ext uri="{FF2B5EF4-FFF2-40B4-BE49-F238E27FC236}">
                <a16:creationId xmlns:a16="http://schemas.microsoft.com/office/drawing/2014/main" xmlns="" id="{83482F06-BE95-4429-903E-159BAC7D6CAE}"/>
              </a:ext>
            </a:extLst>
          </p:cNvPr>
          <p:cNvSpPr>
            <a:spLocks noGrp="1" noChangeArrowheads="1"/>
          </p:cNvSpPr>
          <p:nvPr>
            <p:ph type="body" sz="quarter" idx="11"/>
          </p:nvPr>
        </p:nvSpPr>
        <p:spPr bwMode="auto">
          <a:xfrm>
            <a:off x="476250" y="6416675"/>
            <a:ext cx="4498975" cy="687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MX" altLang="es-CL" dirty="0"/>
              <a:t>(1) Calculado como promedios ponderados por tratamiento de mineral en líneas de concentración y lixiviación</a:t>
            </a:r>
            <a:r>
              <a:rPr lang="es-ES_tradnl" altLang="es-CL" dirty="0"/>
              <a:t>.</a:t>
            </a:r>
          </a:p>
        </p:txBody>
      </p:sp>
      <p:pic>
        <p:nvPicPr>
          <p:cNvPr id="3" name="Imagen 2">
            <a:extLst>
              <a:ext uri="{FF2B5EF4-FFF2-40B4-BE49-F238E27FC236}">
                <a16:creationId xmlns:a16="http://schemas.microsoft.com/office/drawing/2014/main" xmlns="" id="{83CF39A6-7BB9-4343-A66B-AAB82DE4DF57}"/>
              </a:ext>
            </a:extLst>
          </p:cNvPr>
          <p:cNvPicPr>
            <a:picLocks noChangeAspect="1"/>
          </p:cNvPicPr>
          <p:nvPr/>
        </p:nvPicPr>
        <p:blipFill>
          <a:blip r:embed="rId3"/>
          <a:stretch>
            <a:fillRect/>
          </a:stretch>
        </p:blipFill>
        <p:spPr>
          <a:xfrm>
            <a:off x="0" y="0"/>
            <a:ext cx="11674852" cy="627332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Marcador de texto 2">
            <a:extLst>
              <a:ext uri="{FF2B5EF4-FFF2-40B4-BE49-F238E27FC236}">
                <a16:creationId xmlns:a16="http://schemas.microsoft.com/office/drawing/2014/main" xmlns="" id="{D47B7C04-8639-4B3A-B7C7-7C8604D31691}"/>
              </a:ext>
            </a:extLst>
          </p:cNvPr>
          <p:cNvSpPr>
            <a:spLocks noGrp="1" noChangeArrowheads="1"/>
          </p:cNvSpPr>
          <p:nvPr>
            <p:ph type="body" sz="quarter" idx="11"/>
          </p:nvPr>
        </p:nvSpPr>
        <p:spPr bwMode="auto">
          <a:xfrm>
            <a:off x="579438" y="6462713"/>
            <a:ext cx="3559175" cy="687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(1) </a:t>
            </a:r>
            <a:r>
              <a:rPr lang="es-MX" altLang="es-CL" dirty="0"/>
              <a:t>Producción de Chile del 2022 acumulada a marzo y a febrero para el resto del mundo.</a:t>
            </a:r>
            <a:endParaRPr lang="es-ES_tradnl" altLang="es-CL" dirty="0"/>
          </a:p>
        </p:txBody>
      </p:sp>
      <p:sp>
        <p:nvSpPr>
          <p:cNvPr id="70659" name="Marcador de número de diapositiva 1">
            <a:extLst>
              <a:ext uri="{FF2B5EF4-FFF2-40B4-BE49-F238E27FC236}">
                <a16:creationId xmlns:a16="http://schemas.microsoft.com/office/drawing/2014/main" xmlns="" id="{AB5AA859-361C-434A-BBD6-E16FBDDBB01D}"/>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1BCD18FC-8106-4BCA-88E2-DC542B804CD5}" type="slidenum">
              <a:rPr lang="es-ES_tradnl" altLang="es-CL" sz="1300">
                <a:solidFill>
                  <a:schemeClr val="accent1"/>
                </a:solidFill>
                <a:latin typeface="Arial Black" panose="020B0A04020102020204" pitchFamily="34" charset="0"/>
              </a:rPr>
              <a:pPr/>
              <a:t>7</a:t>
            </a:fld>
            <a:endParaRPr lang="es-ES_tradnl" altLang="es-CL" sz="1300">
              <a:solidFill>
                <a:schemeClr val="accent1"/>
              </a:solidFill>
              <a:latin typeface="Arial Black" panose="020B0A04020102020204" pitchFamily="34" charset="0"/>
            </a:endParaRPr>
          </a:p>
        </p:txBody>
      </p:sp>
      <p:sp>
        <p:nvSpPr>
          <p:cNvPr id="70660" name="Marcador de texto 3">
            <a:extLst>
              <a:ext uri="{FF2B5EF4-FFF2-40B4-BE49-F238E27FC236}">
                <a16:creationId xmlns:a16="http://schemas.microsoft.com/office/drawing/2014/main" xmlns="" id="{3A272DA9-AF58-4F02-931F-7D6551C2B30C}"/>
              </a:ext>
            </a:extLst>
          </p:cNvPr>
          <p:cNvSpPr>
            <a:spLocks noGrp="1" noChangeArrowheads="1"/>
          </p:cNvSpPr>
          <p:nvPr>
            <p:ph type="body" sz="quarter" idx="12"/>
          </p:nvPr>
        </p:nvSpPr>
        <p:spPr bwMode="auto">
          <a:xfrm>
            <a:off x="6308725" y="6488113"/>
            <a:ext cx="3559175"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MX" altLang="es-CL" dirty="0"/>
              <a:t>Consejo Minero a partir de información de </a:t>
            </a:r>
            <a:r>
              <a:rPr lang="es-MX" altLang="es-CL" dirty="0" err="1"/>
              <a:t>Cochilco</a:t>
            </a:r>
            <a:r>
              <a:rPr lang="es-MX" altLang="es-CL" dirty="0"/>
              <a:t>, Sernageomin y USGS, 2022. </a:t>
            </a:r>
            <a:endParaRPr lang="es-ES_tradnl" altLang="es-CL" dirty="0"/>
          </a:p>
        </p:txBody>
      </p:sp>
      <p:pic>
        <p:nvPicPr>
          <p:cNvPr id="2" name="Imagen 1">
            <a:extLst>
              <a:ext uri="{FF2B5EF4-FFF2-40B4-BE49-F238E27FC236}">
                <a16:creationId xmlns:a16="http://schemas.microsoft.com/office/drawing/2014/main" xmlns="" id="{FDB5A1D2-AD79-95E6-0A3D-9717ED0BC098}"/>
              </a:ext>
            </a:extLst>
          </p:cNvPr>
          <p:cNvPicPr>
            <a:picLocks noChangeAspect="1"/>
          </p:cNvPicPr>
          <p:nvPr/>
        </p:nvPicPr>
        <p:blipFill>
          <a:blip r:embed="rId3"/>
          <a:stretch>
            <a:fillRect/>
          </a:stretch>
        </p:blipFill>
        <p:spPr>
          <a:xfrm>
            <a:off x="0" y="0"/>
            <a:ext cx="11522439" cy="6023370"/>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Marcador de número de diapositiva 1">
            <a:extLst>
              <a:ext uri="{FF2B5EF4-FFF2-40B4-BE49-F238E27FC236}">
                <a16:creationId xmlns:a16="http://schemas.microsoft.com/office/drawing/2014/main" xmlns="" id="{6B9C8812-6DEB-44BF-AD90-DAD4BB303E2B}"/>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108C25C8-0414-47F4-9D37-373B20E1D4BF}" type="slidenum">
              <a:rPr lang="es-ES_tradnl" altLang="es-CL" sz="1300">
                <a:solidFill>
                  <a:srgbClr val="7030A0"/>
                </a:solidFill>
                <a:latin typeface="Arial Black" panose="020B0A04020102020204" pitchFamily="34" charset="0"/>
              </a:rPr>
              <a:pPr/>
              <a:t>70</a:t>
            </a:fld>
            <a:endParaRPr lang="es-ES_tradnl" altLang="es-CL" sz="1300">
              <a:solidFill>
                <a:srgbClr val="7030A0"/>
              </a:solidFill>
              <a:latin typeface="Arial Black" panose="020B0A04020102020204" pitchFamily="34" charset="0"/>
            </a:endParaRPr>
          </a:p>
        </p:txBody>
      </p:sp>
      <p:sp>
        <p:nvSpPr>
          <p:cNvPr id="133124" name="Marcador de texto 3">
            <a:extLst>
              <a:ext uri="{FF2B5EF4-FFF2-40B4-BE49-F238E27FC236}">
                <a16:creationId xmlns:a16="http://schemas.microsoft.com/office/drawing/2014/main" xmlns="" id="{3599E3F8-1160-4C1D-9DA4-A09B67966A63}"/>
              </a:ext>
            </a:extLst>
          </p:cNvPr>
          <p:cNvSpPr>
            <a:spLocks noGrp="1" noChangeArrowheads="1"/>
          </p:cNvSpPr>
          <p:nvPr>
            <p:ph type="body" sz="quarter" idx="12"/>
          </p:nvPr>
        </p:nvSpPr>
        <p:spPr bwMode="auto">
          <a:xfrm>
            <a:off x="6324600" y="6464300"/>
            <a:ext cx="3559175" cy="414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 Ernst &amp; Young (EY), 2020.</a:t>
            </a:r>
          </a:p>
          <a:p>
            <a:pPr eaLnBrk="1" hangingPunct="1">
              <a:spcBef>
                <a:spcPct val="0"/>
              </a:spcBef>
            </a:pPr>
            <a:endParaRPr lang="es-ES_tradnl" altLang="es-CL" dirty="0"/>
          </a:p>
        </p:txBody>
      </p:sp>
      <p:sp>
        <p:nvSpPr>
          <p:cNvPr id="6" name="Marcador de texto 3">
            <a:extLst>
              <a:ext uri="{FF2B5EF4-FFF2-40B4-BE49-F238E27FC236}">
                <a16:creationId xmlns:a16="http://schemas.microsoft.com/office/drawing/2014/main" xmlns="" id="{BBB839B0-FCDB-4860-AB89-B1BBED6BFD48}"/>
              </a:ext>
            </a:extLst>
          </p:cNvPr>
          <p:cNvSpPr>
            <a:spLocks noGrp="1" noChangeArrowheads="1"/>
          </p:cNvSpPr>
          <p:nvPr>
            <p:ph type="body" sz="quarter" idx="11"/>
          </p:nvPr>
        </p:nvSpPr>
        <p:spPr bwMode="auto">
          <a:xfrm>
            <a:off x="476250" y="6416675"/>
            <a:ext cx="4980333" cy="890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MX" altLang="es-CL" sz="1100" dirty="0"/>
              <a:t>(1) La carga tributaria total se calcula como el valor presente del pago de impuestos corporativos, royalties y adicional aplicable a un inversionista extranjero, dividido por el valor presente del resultado financiero antes de impuesto (EBIT), calculado para el ciclo de vida de un proyecto minero de cobre tipo, que pudiese localizarse en los países de la muestra</a:t>
            </a:r>
            <a:r>
              <a:rPr lang="es-ES_tradnl" altLang="es-CL" sz="1100" dirty="0"/>
              <a:t>.</a:t>
            </a:r>
          </a:p>
        </p:txBody>
      </p:sp>
      <p:pic>
        <p:nvPicPr>
          <p:cNvPr id="3" name="Imagen 2">
            <a:extLst>
              <a:ext uri="{FF2B5EF4-FFF2-40B4-BE49-F238E27FC236}">
                <a16:creationId xmlns:a16="http://schemas.microsoft.com/office/drawing/2014/main" xmlns="" id="{42458E30-2C7D-462C-9595-2B34179F72C7}"/>
              </a:ext>
            </a:extLst>
          </p:cNvPr>
          <p:cNvPicPr>
            <a:picLocks noChangeAspect="1"/>
          </p:cNvPicPr>
          <p:nvPr/>
        </p:nvPicPr>
        <p:blipFill>
          <a:blip r:embed="rId3"/>
          <a:stretch>
            <a:fillRect/>
          </a:stretch>
        </p:blipFill>
        <p:spPr>
          <a:xfrm>
            <a:off x="0" y="1"/>
            <a:ext cx="11658599" cy="6141930"/>
          </a:xfrm>
          <a:prstGeom prst="rect">
            <a:avLst/>
          </a:prstGeom>
        </p:spPr>
      </p:pic>
    </p:spTree>
    <p:extLst>
      <p:ext uri="{BB962C8B-B14F-4D97-AF65-F5344CB8AC3E}">
        <p14:creationId xmlns:p14="http://schemas.microsoft.com/office/powerpoint/2010/main" val="3340263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Marcador de número de diapositiva 1">
            <a:extLst>
              <a:ext uri="{FF2B5EF4-FFF2-40B4-BE49-F238E27FC236}">
                <a16:creationId xmlns:a16="http://schemas.microsoft.com/office/drawing/2014/main" xmlns="" id="{756C6351-42FD-41D7-ABC8-A4DCF7333D70}"/>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D33F4B59-6419-4AD5-AF10-0AF286EB0A0F}" type="slidenum">
              <a:rPr lang="es-ES_tradnl" altLang="es-CL" sz="1300">
                <a:solidFill>
                  <a:srgbClr val="7030A0"/>
                </a:solidFill>
                <a:latin typeface="Arial Black" panose="020B0A04020102020204" pitchFamily="34" charset="0"/>
              </a:rPr>
              <a:pPr/>
              <a:t>71</a:t>
            </a:fld>
            <a:endParaRPr lang="es-ES_tradnl" altLang="es-CL" sz="1300">
              <a:solidFill>
                <a:srgbClr val="7030A0"/>
              </a:solidFill>
              <a:latin typeface="Arial Black" panose="020B0A04020102020204" pitchFamily="34" charset="0"/>
            </a:endParaRPr>
          </a:p>
        </p:txBody>
      </p:sp>
      <p:sp>
        <p:nvSpPr>
          <p:cNvPr id="132100" name="Marcador de texto 3">
            <a:extLst>
              <a:ext uri="{FF2B5EF4-FFF2-40B4-BE49-F238E27FC236}">
                <a16:creationId xmlns:a16="http://schemas.microsoft.com/office/drawing/2014/main" xmlns="" id="{982B8CAD-815E-4FCC-B7E6-094072F77416}"/>
              </a:ext>
            </a:extLst>
          </p:cNvPr>
          <p:cNvSpPr>
            <a:spLocks noGrp="1" noChangeArrowheads="1"/>
          </p:cNvSpPr>
          <p:nvPr>
            <p:ph type="body" sz="quarter" idx="12"/>
          </p:nvPr>
        </p:nvSpPr>
        <p:spPr bwMode="auto">
          <a:xfrm>
            <a:off x="6308725" y="6472238"/>
            <a:ext cx="3559175"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MX" altLang="es-CL" dirty="0"/>
              <a:t>Consejo Minero a partir de información de </a:t>
            </a:r>
            <a:r>
              <a:rPr lang="es-MX" altLang="es-CL" dirty="0" err="1"/>
              <a:t>Cochilco</a:t>
            </a:r>
            <a:r>
              <a:rPr lang="es-MX" altLang="es-CL" dirty="0"/>
              <a:t>, 2021.</a:t>
            </a:r>
            <a:endParaRPr lang="es-ES_tradnl" altLang="es-CL" dirty="0"/>
          </a:p>
        </p:txBody>
      </p:sp>
      <p:sp>
        <p:nvSpPr>
          <p:cNvPr id="6" name="Marcador de texto 3">
            <a:extLst>
              <a:ext uri="{FF2B5EF4-FFF2-40B4-BE49-F238E27FC236}">
                <a16:creationId xmlns:a16="http://schemas.microsoft.com/office/drawing/2014/main" xmlns="" id="{CACCE7FF-9BBA-4C11-9DEB-34D4C2E17837}"/>
              </a:ext>
            </a:extLst>
          </p:cNvPr>
          <p:cNvSpPr>
            <a:spLocks noGrp="1" noChangeArrowheads="1"/>
          </p:cNvSpPr>
          <p:nvPr>
            <p:ph type="body" sz="quarter" idx="11"/>
          </p:nvPr>
        </p:nvSpPr>
        <p:spPr bwMode="auto">
          <a:xfrm>
            <a:off x="476250" y="6416675"/>
            <a:ext cx="4498975" cy="687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MX" altLang="es-CL" dirty="0"/>
              <a:t>(1) Basado en el presupuesto anual de exploración no ferrosa. Incluye oro, cobre, zinc, plomo, níquel, plata, grupo platino, litio, cobalto, uranio, diamantes y otros metales menores. </a:t>
            </a:r>
            <a:endParaRPr lang="es-ES_tradnl" altLang="es-CL" dirty="0"/>
          </a:p>
        </p:txBody>
      </p:sp>
      <p:pic>
        <p:nvPicPr>
          <p:cNvPr id="2" name="Imagen 1">
            <a:extLst>
              <a:ext uri="{FF2B5EF4-FFF2-40B4-BE49-F238E27FC236}">
                <a16:creationId xmlns:a16="http://schemas.microsoft.com/office/drawing/2014/main" xmlns="" id="{D1806915-23F5-49E6-BABA-5E4E914F266B}"/>
              </a:ext>
            </a:extLst>
          </p:cNvPr>
          <p:cNvPicPr>
            <a:picLocks noChangeAspect="1"/>
          </p:cNvPicPr>
          <p:nvPr/>
        </p:nvPicPr>
        <p:blipFill>
          <a:blip r:embed="rId3"/>
          <a:stretch>
            <a:fillRect/>
          </a:stretch>
        </p:blipFill>
        <p:spPr>
          <a:xfrm>
            <a:off x="0" y="0"/>
            <a:ext cx="11412701" cy="6200169"/>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Marcador de número de diapositiva 1">
            <a:extLst>
              <a:ext uri="{FF2B5EF4-FFF2-40B4-BE49-F238E27FC236}">
                <a16:creationId xmlns:a16="http://schemas.microsoft.com/office/drawing/2014/main" xmlns="" id="{6B9C8812-6DEB-44BF-AD90-DAD4BB303E2B}"/>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108C25C8-0414-47F4-9D37-373B20E1D4BF}" type="slidenum">
              <a:rPr lang="es-ES_tradnl" altLang="es-CL" sz="1300">
                <a:solidFill>
                  <a:srgbClr val="7030A0"/>
                </a:solidFill>
                <a:latin typeface="Arial Black" panose="020B0A04020102020204" pitchFamily="34" charset="0"/>
              </a:rPr>
              <a:pPr/>
              <a:t>72</a:t>
            </a:fld>
            <a:endParaRPr lang="es-ES_tradnl" altLang="es-CL" sz="1300">
              <a:solidFill>
                <a:srgbClr val="7030A0"/>
              </a:solidFill>
              <a:latin typeface="Arial Black" panose="020B0A04020102020204" pitchFamily="34" charset="0"/>
            </a:endParaRPr>
          </a:p>
        </p:txBody>
      </p:sp>
      <p:sp>
        <p:nvSpPr>
          <p:cNvPr id="133124" name="Marcador de texto 3">
            <a:extLst>
              <a:ext uri="{FF2B5EF4-FFF2-40B4-BE49-F238E27FC236}">
                <a16:creationId xmlns:a16="http://schemas.microsoft.com/office/drawing/2014/main" xmlns="" id="{3599E3F8-1160-4C1D-9DA4-A09B67966A63}"/>
              </a:ext>
            </a:extLst>
          </p:cNvPr>
          <p:cNvSpPr>
            <a:spLocks noGrp="1" noChangeArrowheads="1"/>
          </p:cNvSpPr>
          <p:nvPr>
            <p:ph type="body" sz="quarter" idx="12"/>
          </p:nvPr>
        </p:nvSpPr>
        <p:spPr bwMode="auto">
          <a:xfrm>
            <a:off x="6324600" y="6464300"/>
            <a:ext cx="3559175" cy="414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 </a:t>
            </a:r>
            <a:r>
              <a:rPr lang="es-ES_tradnl" altLang="es-CL" dirty="0" err="1"/>
              <a:t>Cochilco</a:t>
            </a:r>
            <a:r>
              <a:rPr lang="es-ES_tradnl" altLang="es-CL" dirty="0"/>
              <a:t>, 2018.</a:t>
            </a:r>
          </a:p>
          <a:p>
            <a:pPr eaLnBrk="1" hangingPunct="1">
              <a:spcBef>
                <a:spcPct val="0"/>
              </a:spcBef>
            </a:pPr>
            <a:endParaRPr lang="es-ES_tradnl" altLang="es-CL" dirty="0"/>
          </a:p>
        </p:txBody>
      </p:sp>
      <p:sp>
        <p:nvSpPr>
          <p:cNvPr id="6" name="Marcador de texto 3">
            <a:extLst>
              <a:ext uri="{FF2B5EF4-FFF2-40B4-BE49-F238E27FC236}">
                <a16:creationId xmlns:a16="http://schemas.microsoft.com/office/drawing/2014/main" xmlns="" id="{BBB839B0-FCDB-4860-AB89-B1BBED6BFD48}"/>
              </a:ext>
            </a:extLst>
          </p:cNvPr>
          <p:cNvSpPr>
            <a:spLocks noGrp="1" noChangeArrowheads="1"/>
          </p:cNvSpPr>
          <p:nvPr>
            <p:ph type="body" sz="quarter" idx="11"/>
          </p:nvPr>
        </p:nvSpPr>
        <p:spPr bwMode="auto">
          <a:xfrm>
            <a:off x="476250" y="6416675"/>
            <a:ext cx="4498975" cy="687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MX" altLang="es-CL" dirty="0"/>
              <a:t>(1) República Democrática del Congo</a:t>
            </a:r>
            <a:r>
              <a:rPr lang="es-ES_tradnl" altLang="es-CL" dirty="0"/>
              <a:t>.</a:t>
            </a:r>
          </a:p>
        </p:txBody>
      </p:sp>
      <p:pic>
        <p:nvPicPr>
          <p:cNvPr id="2" name="Imagen 1">
            <a:extLst>
              <a:ext uri="{FF2B5EF4-FFF2-40B4-BE49-F238E27FC236}">
                <a16:creationId xmlns:a16="http://schemas.microsoft.com/office/drawing/2014/main" xmlns="" id="{08706A57-234E-42C3-AF1C-CC706C8747AB}"/>
              </a:ext>
            </a:extLst>
          </p:cNvPr>
          <p:cNvPicPr>
            <a:picLocks noChangeAspect="1"/>
          </p:cNvPicPr>
          <p:nvPr/>
        </p:nvPicPr>
        <p:blipFill>
          <a:blip r:embed="rId3"/>
          <a:stretch>
            <a:fillRect/>
          </a:stretch>
        </p:blipFill>
        <p:spPr>
          <a:xfrm>
            <a:off x="0" y="0"/>
            <a:ext cx="11748010" cy="6309907"/>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Marcador de número de diapositiva 1">
            <a:extLst>
              <a:ext uri="{FF2B5EF4-FFF2-40B4-BE49-F238E27FC236}">
                <a16:creationId xmlns:a16="http://schemas.microsoft.com/office/drawing/2014/main" xmlns="" id="{F209C442-60B1-477B-892D-27CFC2C32FF3}"/>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0768476A-B1A7-4848-973A-09B279984BA5}" type="slidenum">
              <a:rPr lang="es-ES_tradnl" altLang="es-CL" sz="1300">
                <a:solidFill>
                  <a:srgbClr val="7030A0"/>
                </a:solidFill>
                <a:latin typeface="Arial Black" panose="020B0A04020102020204" pitchFamily="34" charset="0"/>
              </a:rPr>
              <a:pPr/>
              <a:t>73</a:t>
            </a:fld>
            <a:endParaRPr lang="es-ES_tradnl" altLang="es-CL" sz="1300">
              <a:solidFill>
                <a:srgbClr val="7030A0"/>
              </a:solidFill>
              <a:latin typeface="Arial Black" panose="020B0A04020102020204" pitchFamily="34" charset="0"/>
            </a:endParaRPr>
          </a:p>
        </p:txBody>
      </p:sp>
      <p:sp>
        <p:nvSpPr>
          <p:cNvPr id="134147" name="Marcador de texto 3">
            <a:extLst>
              <a:ext uri="{FF2B5EF4-FFF2-40B4-BE49-F238E27FC236}">
                <a16:creationId xmlns:a16="http://schemas.microsoft.com/office/drawing/2014/main" xmlns="" id="{8511A9F8-8B38-46AC-93F7-0DDB24C8F6DE}"/>
              </a:ext>
            </a:extLst>
          </p:cNvPr>
          <p:cNvSpPr>
            <a:spLocks noGrp="1" noChangeArrowheads="1"/>
          </p:cNvSpPr>
          <p:nvPr>
            <p:ph type="body" sz="quarter" idx="12"/>
          </p:nvPr>
        </p:nvSpPr>
        <p:spPr bwMode="auto">
          <a:xfrm>
            <a:off x="6316663" y="6472238"/>
            <a:ext cx="3559175"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del Ministerio de Economía, 2017.</a:t>
            </a:r>
          </a:p>
          <a:p>
            <a:pPr eaLnBrk="1" hangingPunct="1">
              <a:spcBef>
                <a:spcPct val="0"/>
              </a:spcBef>
            </a:pPr>
            <a:endParaRPr lang="es-ES_tradnl" altLang="es-CL" dirty="0"/>
          </a:p>
        </p:txBody>
      </p:sp>
      <p:pic>
        <p:nvPicPr>
          <p:cNvPr id="2" name="Imagen 1">
            <a:extLst>
              <a:ext uri="{FF2B5EF4-FFF2-40B4-BE49-F238E27FC236}">
                <a16:creationId xmlns:a16="http://schemas.microsoft.com/office/drawing/2014/main" xmlns="" id="{93291B34-49EC-46A3-A1A3-479DDC5867B7}"/>
              </a:ext>
            </a:extLst>
          </p:cNvPr>
          <p:cNvPicPr>
            <a:picLocks noChangeAspect="1"/>
          </p:cNvPicPr>
          <p:nvPr/>
        </p:nvPicPr>
        <p:blipFill>
          <a:blip r:embed="rId3"/>
          <a:stretch>
            <a:fillRect/>
          </a:stretch>
        </p:blipFill>
        <p:spPr>
          <a:xfrm>
            <a:off x="0" y="3821"/>
            <a:ext cx="11571211" cy="6468417"/>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Marcador de número de diapositiva 1">
            <a:extLst>
              <a:ext uri="{FF2B5EF4-FFF2-40B4-BE49-F238E27FC236}">
                <a16:creationId xmlns:a16="http://schemas.microsoft.com/office/drawing/2014/main" xmlns="" id="{F60BB0D9-16D5-41D7-9A0A-CBD5A7A7C7C9}"/>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82C9E387-1A37-4B47-98C3-D7D246426366}" type="slidenum">
              <a:rPr lang="es-ES_tradnl" altLang="es-CL" sz="1300">
                <a:solidFill>
                  <a:srgbClr val="7030A0"/>
                </a:solidFill>
                <a:latin typeface="Arial Black" panose="020B0A04020102020204" pitchFamily="34" charset="0"/>
              </a:rPr>
              <a:pPr/>
              <a:t>74</a:t>
            </a:fld>
            <a:endParaRPr lang="es-ES_tradnl" altLang="es-CL" sz="1300">
              <a:solidFill>
                <a:srgbClr val="7030A0"/>
              </a:solidFill>
              <a:latin typeface="Arial Black" panose="020B0A04020102020204" pitchFamily="34" charset="0"/>
            </a:endParaRPr>
          </a:p>
        </p:txBody>
      </p:sp>
      <p:sp>
        <p:nvSpPr>
          <p:cNvPr id="135171" name="Marcador de texto 3">
            <a:extLst>
              <a:ext uri="{FF2B5EF4-FFF2-40B4-BE49-F238E27FC236}">
                <a16:creationId xmlns:a16="http://schemas.microsoft.com/office/drawing/2014/main" xmlns="" id="{E2007E78-C3C0-46CF-B2E2-0D709E51D44A}"/>
              </a:ext>
            </a:extLst>
          </p:cNvPr>
          <p:cNvSpPr>
            <a:spLocks noGrp="1" noChangeArrowheads="1"/>
          </p:cNvSpPr>
          <p:nvPr>
            <p:ph type="body" sz="quarter" idx="12"/>
          </p:nvPr>
        </p:nvSpPr>
        <p:spPr bwMode="auto">
          <a:xfrm>
            <a:off x="6316663" y="6470650"/>
            <a:ext cx="3559175" cy="425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del Ministerio de Economía, 2017.</a:t>
            </a:r>
          </a:p>
          <a:p>
            <a:pPr eaLnBrk="1" hangingPunct="1">
              <a:spcBef>
                <a:spcPct val="0"/>
              </a:spcBef>
            </a:pPr>
            <a:endParaRPr lang="es-ES_tradnl" altLang="es-CL" dirty="0"/>
          </a:p>
        </p:txBody>
      </p:sp>
      <p:sp>
        <p:nvSpPr>
          <p:cNvPr id="7" name="Marcador de texto 3">
            <a:extLst>
              <a:ext uri="{FF2B5EF4-FFF2-40B4-BE49-F238E27FC236}">
                <a16:creationId xmlns:a16="http://schemas.microsoft.com/office/drawing/2014/main" xmlns="" id="{8980C450-E9C2-4450-9125-EDFAD7F03922}"/>
              </a:ext>
            </a:extLst>
          </p:cNvPr>
          <p:cNvSpPr>
            <a:spLocks noGrp="1" noChangeArrowheads="1"/>
          </p:cNvSpPr>
          <p:nvPr>
            <p:ph type="body" sz="quarter" idx="11"/>
          </p:nvPr>
        </p:nvSpPr>
        <p:spPr bwMode="auto">
          <a:xfrm>
            <a:off x="476250" y="6416675"/>
            <a:ext cx="4498975" cy="687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MX" altLang="es-CL" dirty="0"/>
              <a:t>(1) La tasa de innovación es el porcentaje de empresas que realizaron algún tipo de innovación en Productos, Procesos, Organizacional o Marketing</a:t>
            </a:r>
            <a:r>
              <a:rPr lang="es-ES_tradnl" altLang="es-CL" dirty="0"/>
              <a:t>.</a:t>
            </a:r>
          </a:p>
        </p:txBody>
      </p:sp>
      <p:pic>
        <p:nvPicPr>
          <p:cNvPr id="3" name="Imagen 2">
            <a:extLst>
              <a:ext uri="{FF2B5EF4-FFF2-40B4-BE49-F238E27FC236}">
                <a16:creationId xmlns:a16="http://schemas.microsoft.com/office/drawing/2014/main" xmlns="" id="{E4976827-2152-4DA3-A991-E094FFCF0D07}"/>
              </a:ext>
            </a:extLst>
          </p:cNvPr>
          <p:cNvPicPr>
            <a:picLocks noChangeAspect="1"/>
          </p:cNvPicPr>
          <p:nvPr/>
        </p:nvPicPr>
        <p:blipFill>
          <a:blip r:embed="rId3"/>
          <a:stretch>
            <a:fillRect/>
          </a:stretch>
        </p:blipFill>
        <p:spPr>
          <a:xfrm>
            <a:off x="0" y="0"/>
            <a:ext cx="11827265" cy="6297714"/>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Marcador de número de diapositiva 1">
            <a:extLst>
              <a:ext uri="{FF2B5EF4-FFF2-40B4-BE49-F238E27FC236}">
                <a16:creationId xmlns:a16="http://schemas.microsoft.com/office/drawing/2014/main" xmlns="" id="{A57B4431-9C6A-4737-AB71-018C318488EB}"/>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45013747-7055-4C79-96B8-304BE9064DC1}" type="slidenum">
              <a:rPr lang="es-ES_tradnl" altLang="es-CL" sz="1300">
                <a:solidFill>
                  <a:srgbClr val="7030A0"/>
                </a:solidFill>
                <a:latin typeface="Arial Black" panose="020B0A04020102020204" pitchFamily="34" charset="0"/>
              </a:rPr>
              <a:pPr/>
              <a:t>75</a:t>
            </a:fld>
            <a:endParaRPr lang="es-ES_tradnl" altLang="es-CL" sz="1300">
              <a:solidFill>
                <a:srgbClr val="7030A0"/>
              </a:solidFill>
              <a:latin typeface="Arial Black" panose="020B0A04020102020204" pitchFamily="34" charset="0"/>
            </a:endParaRPr>
          </a:p>
        </p:txBody>
      </p:sp>
      <p:sp>
        <p:nvSpPr>
          <p:cNvPr id="136195" name="Marcador de texto 3">
            <a:extLst>
              <a:ext uri="{FF2B5EF4-FFF2-40B4-BE49-F238E27FC236}">
                <a16:creationId xmlns:a16="http://schemas.microsoft.com/office/drawing/2014/main" xmlns="" id="{8809C062-B3C0-4A38-96F9-577EC9CEC314}"/>
              </a:ext>
            </a:extLst>
          </p:cNvPr>
          <p:cNvSpPr>
            <a:spLocks noGrp="1" noChangeArrowheads="1"/>
          </p:cNvSpPr>
          <p:nvPr>
            <p:ph type="body" sz="quarter" idx="12"/>
          </p:nvPr>
        </p:nvSpPr>
        <p:spPr bwMode="auto">
          <a:xfrm>
            <a:off x="6308725" y="6472238"/>
            <a:ext cx="3559175"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 </a:t>
            </a:r>
            <a:r>
              <a:rPr lang="es-ES_tradnl" altLang="es-CL" dirty="0" err="1"/>
              <a:t>Cochilco</a:t>
            </a:r>
            <a:r>
              <a:rPr lang="es-ES_tradnl" altLang="es-CL" dirty="0"/>
              <a:t>, 2021. </a:t>
            </a:r>
          </a:p>
        </p:txBody>
      </p:sp>
      <p:pic>
        <p:nvPicPr>
          <p:cNvPr id="3" name="Imagen 2">
            <a:extLst>
              <a:ext uri="{FF2B5EF4-FFF2-40B4-BE49-F238E27FC236}">
                <a16:creationId xmlns:a16="http://schemas.microsoft.com/office/drawing/2014/main" xmlns="" id="{6E8C2D48-08CC-9A73-784E-23D33987E8F1}"/>
              </a:ext>
            </a:extLst>
          </p:cNvPr>
          <p:cNvPicPr>
            <a:picLocks noChangeAspect="1"/>
          </p:cNvPicPr>
          <p:nvPr/>
        </p:nvPicPr>
        <p:blipFill>
          <a:blip r:embed="rId3"/>
          <a:stretch>
            <a:fillRect/>
          </a:stretch>
        </p:blipFill>
        <p:spPr>
          <a:xfrm>
            <a:off x="0" y="0"/>
            <a:ext cx="11583404" cy="6029467"/>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ADA8E349-3CC1-456F-9A69-8CF8B96BF627}"/>
              </a:ext>
            </a:extLst>
          </p:cNvPr>
          <p:cNvSpPr/>
          <p:nvPr/>
        </p:nvSpPr>
        <p:spPr>
          <a:xfrm>
            <a:off x="0" y="0"/>
            <a:ext cx="12995275" cy="7307263"/>
          </a:xfrm>
          <a:prstGeom prst="rect">
            <a:avLst/>
          </a:prstGeom>
          <a:solidFill>
            <a:schemeClr val="tx1">
              <a:lumMod val="75000"/>
              <a:lumOff val="25000"/>
              <a:alpha val="2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74293" eaLnBrk="1" fontAlgn="auto" hangingPunct="1">
              <a:spcBef>
                <a:spcPts val="0"/>
              </a:spcBef>
              <a:spcAft>
                <a:spcPts val="0"/>
              </a:spcAft>
              <a:defRPr/>
            </a:pPr>
            <a:endParaRPr lang="es-ES" sz="1918">
              <a:solidFill>
                <a:prstClr val="white"/>
              </a:solidFill>
            </a:endParaRPr>
          </a:p>
        </p:txBody>
      </p:sp>
      <p:pic>
        <p:nvPicPr>
          <p:cNvPr id="137219" name="Imagen 4" descr="template_sinfondo.png">
            <a:extLst>
              <a:ext uri="{FF2B5EF4-FFF2-40B4-BE49-F238E27FC236}">
                <a16:creationId xmlns:a16="http://schemas.microsoft.com/office/drawing/2014/main" xmlns="" id="{5EFDA8F4-2E2D-4E5A-95AA-7A32DFF836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2788" y="0"/>
            <a:ext cx="9742487" cy="730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a:extLst>
              <a:ext uri="{FF2B5EF4-FFF2-40B4-BE49-F238E27FC236}">
                <a16:creationId xmlns:a16="http://schemas.microsoft.com/office/drawing/2014/main" xmlns="" id="{16F30344-55A7-4CBA-A04D-055526B484CF}"/>
              </a:ext>
            </a:extLst>
          </p:cNvPr>
          <p:cNvSpPr/>
          <p:nvPr/>
        </p:nvSpPr>
        <p:spPr>
          <a:xfrm>
            <a:off x="8404225" y="1563688"/>
            <a:ext cx="3733800" cy="944562"/>
          </a:xfrm>
          <a:prstGeom prst="rect">
            <a:avLst/>
          </a:prstGeom>
        </p:spPr>
        <p:txBody>
          <a:bodyPr>
            <a:spAutoFit/>
          </a:bodyPr>
          <a:lstStyle/>
          <a:p>
            <a:pPr defTabSz="974293" eaLnBrk="1" fontAlgn="auto" hangingPunct="1">
              <a:spcBef>
                <a:spcPts val="0"/>
              </a:spcBef>
              <a:spcAft>
                <a:spcPts val="0"/>
              </a:spcAft>
              <a:defRPr/>
            </a:pPr>
            <a:r>
              <a:rPr lang="es-ES" sz="2770" b="1" dirty="0">
                <a:solidFill>
                  <a:prstClr val="white"/>
                </a:solidFill>
                <a:latin typeface="Calibri"/>
              </a:rPr>
              <a:t>Insumos estratégicos: energía y agua</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Marcador de número de diapositiva 2">
            <a:extLst>
              <a:ext uri="{FF2B5EF4-FFF2-40B4-BE49-F238E27FC236}">
                <a16:creationId xmlns:a16="http://schemas.microsoft.com/office/drawing/2014/main" xmlns="" id="{39B2F448-E80F-47EE-A737-0ECED3A7FB43}"/>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23BAD6C8-02FC-4338-B722-A54346E5D3C2}" type="slidenum">
              <a:rPr lang="es-ES_tradnl" altLang="es-CL" sz="1300">
                <a:solidFill>
                  <a:schemeClr val="accent1"/>
                </a:solidFill>
                <a:latin typeface="Arial Black" panose="020B0A04020102020204" pitchFamily="34" charset="0"/>
              </a:rPr>
              <a:pPr/>
              <a:t>77</a:t>
            </a:fld>
            <a:endParaRPr lang="es-ES_tradnl" altLang="es-CL" sz="1300">
              <a:solidFill>
                <a:schemeClr val="accent1"/>
              </a:solidFill>
              <a:latin typeface="Arial Black" panose="020B0A04020102020204" pitchFamily="34" charset="0"/>
            </a:endParaRPr>
          </a:p>
        </p:txBody>
      </p:sp>
      <p:sp>
        <p:nvSpPr>
          <p:cNvPr id="4" name="Marcador de texto 3">
            <a:extLst>
              <a:ext uri="{FF2B5EF4-FFF2-40B4-BE49-F238E27FC236}">
                <a16:creationId xmlns:a16="http://schemas.microsoft.com/office/drawing/2014/main" xmlns="" id="{40BEA9A0-4E84-432D-A011-E91F93424ADB}"/>
              </a:ext>
            </a:extLst>
          </p:cNvPr>
          <p:cNvSpPr>
            <a:spLocks noGrp="1"/>
          </p:cNvSpPr>
          <p:nvPr>
            <p:ph type="body" sz="quarter" idx="4294967295"/>
          </p:nvPr>
        </p:nvSpPr>
        <p:spPr>
          <a:xfrm>
            <a:off x="482600" y="173038"/>
            <a:ext cx="9245600" cy="415925"/>
          </a:xfrm>
          <a:prstGeom prst="rect">
            <a:avLst/>
          </a:prstGeom>
        </p:spPr>
        <p:txBody>
          <a:bodyPr/>
          <a:lstStyle/>
          <a:p>
            <a:pPr marL="0" indent="0" defTabSz="974293" eaLnBrk="1" fontAlgn="auto" hangingPunct="1">
              <a:lnSpc>
                <a:spcPct val="100000"/>
              </a:lnSpc>
              <a:spcBef>
                <a:spcPts val="1066"/>
              </a:spcBef>
              <a:spcAft>
                <a:spcPts val="0"/>
              </a:spcAft>
              <a:buFont typeface="Arial" panose="020B0604020202020204" pitchFamily="34" charset="0"/>
              <a:buNone/>
              <a:defRPr sz="2400" b="1" i="0" u="none" strike="noStrike" kern="1200" spc="-100" baseline="0">
                <a:solidFill>
                  <a:srgbClr val="353433"/>
                </a:solidFill>
                <a:latin typeface="Arial Black" panose="020B0A04020102020204" pitchFamily="34" charset="0"/>
                <a:ea typeface="+mn-ea"/>
                <a:cs typeface="+mn-cs"/>
              </a:defRPr>
            </a:pPr>
            <a:r>
              <a:rPr lang="es-ES_tradnl" sz="2200" b="1" spc="-100" dirty="0">
                <a:solidFill>
                  <a:srgbClr val="353433"/>
                </a:solidFill>
                <a:latin typeface="Arial Black" panose="020B0A04020102020204" pitchFamily="34" charset="0"/>
              </a:rPr>
              <a:t>Caracterización del </a:t>
            </a:r>
            <a:r>
              <a:rPr lang="es-ES_tradnl" sz="2200" b="1" spc="-100" dirty="0">
                <a:solidFill>
                  <a:schemeClr val="accent1"/>
                </a:solidFill>
                <a:latin typeface="Arial Black" panose="020B0A04020102020204" pitchFamily="34" charset="0"/>
              </a:rPr>
              <a:t>consumo</a:t>
            </a:r>
            <a:r>
              <a:rPr lang="es-ES_tradnl" sz="2200" b="1" spc="-100" dirty="0">
                <a:solidFill>
                  <a:srgbClr val="353433"/>
                </a:solidFill>
                <a:latin typeface="Arial Black" panose="020B0A04020102020204" pitchFamily="34" charset="0"/>
              </a:rPr>
              <a:t> energético </a:t>
            </a:r>
            <a:br>
              <a:rPr lang="es-ES_tradnl" sz="2200" b="1" spc="-100" dirty="0">
                <a:solidFill>
                  <a:srgbClr val="353433"/>
                </a:solidFill>
                <a:latin typeface="Arial Black" panose="020B0A04020102020204" pitchFamily="34" charset="0"/>
              </a:rPr>
            </a:br>
            <a:r>
              <a:rPr lang="es-ES_tradnl" sz="2200" b="1" spc="-100" dirty="0">
                <a:solidFill>
                  <a:srgbClr val="353433"/>
                </a:solidFill>
                <a:latin typeface="Arial Black" panose="020B0A04020102020204" pitchFamily="34" charset="0"/>
              </a:rPr>
              <a:t>en la minería del </a:t>
            </a:r>
            <a:r>
              <a:rPr lang="es-ES_tradnl" sz="2200" b="1" spc="-100" dirty="0">
                <a:solidFill>
                  <a:schemeClr val="accent2">
                    <a:lumMod val="75000"/>
                  </a:schemeClr>
                </a:solidFill>
                <a:latin typeface="Arial Black" panose="020B0A04020102020204" pitchFamily="34" charset="0"/>
              </a:rPr>
              <a:t>cobre</a:t>
            </a:r>
          </a:p>
          <a:p>
            <a:pPr marL="243573" indent="-243573" defTabSz="974293" eaLnBrk="1" fontAlgn="auto" hangingPunct="1">
              <a:spcBef>
                <a:spcPts val="1066"/>
              </a:spcBef>
              <a:spcAft>
                <a:spcPts val="0"/>
              </a:spcAft>
              <a:defRPr/>
            </a:pPr>
            <a:endParaRPr lang="es-ES_tradnl" sz="2983" dirty="0"/>
          </a:p>
        </p:txBody>
      </p:sp>
      <p:sp>
        <p:nvSpPr>
          <p:cNvPr id="138244" name="Marcador de texto 6">
            <a:extLst>
              <a:ext uri="{FF2B5EF4-FFF2-40B4-BE49-F238E27FC236}">
                <a16:creationId xmlns:a16="http://schemas.microsoft.com/office/drawing/2014/main" xmlns="" id="{1D8EA5B7-2A9F-4CD0-A2CF-4D673BA9BBC8}"/>
              </a:ext>
            </a:extLst>
          </p:cNvPr>
          <p:cNvSpPr>
            <a:spLocks noGrp="1" noChangeArrowheads="1"/>
          </p:cNvSpPr>
          <p:nvPr>
            <p:ph type="body" sz="quarter" idx="13"/>
          </p:nvPr>
        </p:nvSpPr>
        <p:spPr bwMode="auto">
          <a:xfrm>
            <a:off x="6316663" y="6478588"/>
            <a:ext cx="3559175" cy="415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 </a:t>
            </a:r>
            <a:r>
              <a:rPr lang="es-ES_tradnl" altLang="es-CL" dirty="0" err="1"/>
              <a:t>Cochilco</a:t>
            </a:r>
            <a:r>
              <a:rPr lang="es-ES_tradnl" altLang="es-CL" dirty="0"/>
              <a:t>. Datos 2020. </a:t>
            </a:r>
          </a:p>
          <a:p>
            <a:pPr eaLnBrk="1" hangingPunct="1">
              <a:spcBef>
                <a:spcPct val="0"/>
              </a:spcBef>
            </a:pPr>
            <a:endParaRPr lang="es-ES_tradnl" altLang="es-CL" dirty="0"/>
          </a:p>
        </p:txBody>
      </p:sp>
      <p:grpSp>
        <p:nvGrpSpPr>
          <p:cNvPr id="17" name="Grupo 26">
            <a:extLst>
              <a:ext uri="{FF2B5EF4-FFF2-40B4-BE49-F238E27FC236}">
                <a16:creationId xmlns:a16="http://schemas.microsoft.com/office/drawing/2014/main" xmlns="" id="{B456FD68-914F-483C-B18D-3211A6434F6C}"/>
              </a:ext>
            </a:extLst>
          </p:cNvPr>
          <p:cNvGrpSpPr>
            <a:grpSpLocks/>
          </p:cNvGrpSpPr>
          <p:nvPr/>
        </p:nvGrpSpPr>
        <p:grpSpPr bwMode="auto">
          <a:xfrm>
            <a:off x="618078" y="1041256"/>
            <a:ext cx="10548938" cy="2111375"/>
            <a:chOff x="534692" y="658678"/>
            <a:chExt cx="10329619" cy="2127283"/>
          </a:xfrm>
        </p:grpSpPr>
        <p:cxnSp>
          <p:nvCxnSpPr>
            <p:cNvPr id="18" name="Conector recto 17">
              <a:extLst>
                <a:ext uri="{FF2B5EF4-FFF2-40B4-BE49-F238E27FC236}">
                  <a16:creationId xmlns:a16="http://schemas.microsoft.com/office/drawing/2014/main" xmlns="" id="{568F8A7D-6B2A-4C8D-AE5C-EBD11C2BA02A}"/>
                </a:ext>
              </a:extLst>
            </p:cNvPr>
            <p:cNvCxnSpPr>
              <a:cxnSpLocks/>
            </p:cNvCxnSpPr>
            <p:nvPr/>
          </p:nvCxnSpPr>
          <p:spPr>
            <a:xfrm flipV="1">
              <a:off x="534692" y="658678"/>
              <a:ext cx="10329619" cy="22392"/>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xmlns="" id="{C285120B-1E4C-4E1F-909E-2ECB4557B7E3}"/>
                </a:ext>
              </a:extLst>
            </p:cNvPr>
            <p:cNvCxnSpPr>
              <a:cxnSpLocks/>
            </p:cNvCxnSpPr>
            <p:nvPr/>
          </p:nvCxnSpPr>
          <p:spPr>
            <a:xfrm>
              <a:off x="534692" y="2785961"/>
              <a:ext cx="2480974" cy="0"/>
            </a:xfrm>
            <a:prstGeom prst="line">
              <a:avLst/>
            </a:prstGeom>
            <a:ln w="3175">
              <a:solidFill>
                <a:schemeClr val="bg1">
                  <a:lumMod val="75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xmlns="" id="{D5BA53E6-714E-42AD-B7E5-5A5DCE875DF6}"/>
                </a:ext>
              </a:extLst>
            </p:cNvPr>
            <p:cNvCxnSpPr>
              <a:cxnSpLocks/>
            </p:cNvCxnSpPr>
            <p:nvPr/>
          </p:nvCxnSpPr>
          <p:spPr>
            <a:xfrm flipV="1">
              <a:off x="534692" y="695465"/>
              <a:ext cx="0" cy="2090496"/>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2" name="Imagen 21">
            <a:extLst>
              <a:ext uri="{FF2B5EF4-FFF2-40B4-BE49-F238E27FC236}">
                <a16:creationId xmlns:a16="http://schemas.microsoft.com/office/drawing/2014/main" xmlns="" id="{0A07E5A2-6EDF-49B5-A827-C87E169FF89C}"/>
              </a:ext>
            </a:extLst>
          </p:cNvPr>
          <p:cNvPicPr>
            <a:picLocks noChangeAspect="1"/>
          </p:cNvPicPr>
          <p:nvPr/>
        </p:nvPicPr>
        <p:blipFill>
          <a:blip r:embed="rId3"/>
          <a:stretch>
            <a:fillRect/>
          </a:stretch>
        </p:blipFill>
        <p:spPr>
          <a:xfrm>
            <a:off x="346230" y="3677893"/>
            <a:ext cx="3688400" cy="2651990"/>
          </a:xfrm>
          <a:prstGeom prst="rect">
            <a:avLst/>
          </a:prstGeom>
        </p:spPr>
      </p:pic>
      <p:pic>
        <p:nvPicPr>
          <p:cNvPr id="23" name="Imagen 22">
            <a:extLst>
              <a:ext uri="{FF2B5EF4-FFF2-40B4-BE49-F238E27FC236}">
                <a16:creationId xmlns:a16="http://schemas.microsoft.com/office/drawing/2014/main" xmlns="" id="{601687FD-D4F8-4065-92D3-2E2C118A5F0C}"/>
              </a:ext>
            </a:extLst>
          </p:cNvPr>
          <p:cNvPicPr>
            <a:picLocks noChangeAspect="1"/>
          </p:cNvPicPr>
          <p:nvPr/>
        </p:nvPicPr>
        <p:blipFill>
          <a:blip r:embed="rId4"/>
          <a:stretch>
            <a:fillRect/>
          </a:stretch>
        </p:blipFill>
        <p:spPr>
          <a:xfrm>
            <a:off x="4017864" y="3629369"/>
            <a:ext cx="3700593" cy="2651990"/>
          </a:xfrm>
          <a:prstGeom prst="rect">
            <a:avLst/>
          </a:prstGeom>
        </p:spPr>
      </p:pic>
      <p:pic>
        <p:nvPicPr>
          <p:cNvPr id="24" name="Imagen 23">
            <a:extLst>
              <a:ext uri="{FF2B5EF4-FFF2-40B4-BE49-F238E27FC236}">
                <a16:creationId xmlns:a16="http://schemas.microsoft.com/office/drawing/2014/main" xmlns="" id="{D8C6FFDC-9458-489F-B179-EC6654F87FE7}"/>
              </a:ext>
            </a:extLst>
          </p:cNvPr>
          <p:cNvPicPr>
            <a:picLocks noChangeAspect="1"/>
          </p:cNvPicPr>
          <p:nvPr/>
        </p:nvPicPr>
        <p:blipFill>
          <a:blip r:embed="rId5"/>
          <a:stretch>
            <a:fillRect/>
          </a:stretch>
        </p:blipFill>
        <p:spPr>
          <a:xfrm>
            <a:off x="7871807" y="3693972"/>
            <a:ext cx="3712786" cy="2651990"/>
          </a:xfrm>
          <a:prstGeom prst="rect">
            <a:avLst/>
          </a:prstGeom>
        </p:spPr>
      </p:pic>
      <p:pic>
        <p:nvPicPr>
          <p:cNvPr id="12" name="Imagen 11">
            <a:extLst>
              <a:ext uri="{FF2B5EF4-FFF2-40B4-BE49-F238E27FC236}">
                <a16:creationId xmlns:a16="http://schemas.microsoft.com/office/drawing/2014/main" xmlns="" id="{02ABC82F-E8BF-4CC6-A1EC-DD4D2AC1C5CC}"/>
              </a:ext>
            </a:extLst>
          </p:cNvPr>
          <p:cNvPicPr>
            <a:picLocks noChangeAspect="1"/>
          </p:cNvPicPr>
          <p:nvPr/>
        </p:nvPicPr>
        <p:blipFill>
          <a:blip r:embed="rId6"/>
          <a:stretch>
            <a:fillRect/>
          </a:stretch>
        </p:blipFill>
        <p:spPr>
          <a:xfrm>
            <a:off x="346230" y="1025904"/>
            <a:ext cx="11278578" cy="2834886"/>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Marcador de número de diapositiva 2">
            <a:extLst>
              <a:ext uri="{FF2B5EF4-FFF2-40B4-BE49-F238E27FC236}">
                <a16:creationId xmlns:a16="http://schemas.microsoft.com/office/drawing/2014/main" xmlns="" id="{96E30543-393F-42AE-9366-79C64E5532A1}"/>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270BA1BC-1083-4A41-B3CD-41DE345C4FB0}" type="slidenum">
              <a:rPr lang="es-ES_tradnl" altLang="es-CL" sz="1300">
                <a:solidFill>
                  <a:schemeClr val="accent1"/>
                </a:solidFill>
                <a:latin typeface="Arial Black" panose="020B0A04020102020204" pitchFamily="34" charset="0"/>
              </a:rPr>
              <a:pPr/>
              <a:t>78</a:t>
            </a:fld>
            <a:endParaRPr lang="es-ES_tradnl" altLang="es-CL" sz="1300">
              <a:solidFill>
                <a:schemeClr val="accent1"/>
              </a:solidFill>
              <a:latin typeface="Arial Black" panose="020B0A04020102020204" pitchFamily="34" charset="0"/>
            </a:endParaRPr>
          </a:p>
        </p:txBody>
      </p:sp>
      <p:sp>
        <p:nvSpPr>
          <p:cNvPr id="139267" name="Marcador de texto 4">
            <a:extLst>
              <a:ext uri="{FF2B5EF4-FFF2-40B4-BE49-F238E27FC236}">
                <a16:creationId xmlns:a16="http://schemas.microsoft.com/office/drawing/2014/main" xmlns="" id="{62090316-D95B-46A5-92AF-D2E6815062A7}"/>
              </a:ext>
            </a:extLst>
          </p:cNvPr>
          <p:cNvSpPr>
            <a:spLocks noGrp="1" noChangeArrowheads="1"/>
          </p:cNvSpPr>
          <p:nvPr>
            <p:ph type="body" sz="quarter" idx="13"/>
          </p:nvPr>
        </p:nvSpPr>
        <p:spPr bwMode="auto">
          <a:xfrm>
            <a:off x="6308725" y="6462713"/>
            <a:ext cx="3559175" cy="439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MX" altLang="es-CL" dirty="0"/>
              <a:t>Consejo Minero a partir de </a:t>
            </a:r>
            <a:r>
              <a:rPr lang="es-MX" altLang="es-CL" dirty="0" err="1"/>
              <a:t>Cochilco</a:t>
            </a:r>
            <a:r>
              <a:rPr lang="es-MX" altLang="es-CL" dirty="0"/>
              <a:t> y Comisión Nacional de Energía (CNE), 2021</a:t>
            </a:r>
            <a:r>
              <a:rPr lang="es-ES_tradnl" altLang="es-CL" dirty="0"/>
              <a:t>.</a:t>
            </a:r>
          </a:p>
        </p:txBody>
      </p:sp>
      <p:pic>
        <p:nvPicPr>
          <p:cNvPr id="3" name="Imagen 2">
            <a:extLst>
              <a:ext uri="{FF2B5EF4-FFF2-40B4-BE49-F238E27FC236}">
                <a16:creationId xmlns:a16="http://schemas.microsoft.com/office/drawing/2014/main" xmlns="" id="{EF975AF5-ADD6-40DA-86FB-1A91DAE3723E}"/>
              </a:ext>
            </a:extLst>
          </p:cNvPr>
          <p:cNvPicPr>
            <a:picLocks noChangeAspect="1"/>
          </p:cNvPicPr>
          <p:nvPr/>
        </p:nvPicPr>
        <p:blipFill>
          <a:blip r:embed="rId3"/>
          <a:stretch>
            <a:fillRect/>
          </a:stretch>
        </p:blipFill>
        <p:spPr>
          <a:xfrm>
            <a:off x="0" y="0"/>
            <a:ext cx="11577307" cy="6437934"/>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Marcador de número de diapositiva 2">
            <a:extLst>
              <a:ext uri="{FF2B5EF4-FFF2-40B4-BE49-F238E27FC236}">
                <a16:creationId xmlns:a16="http://schemas.microsoft.com/office/drawing/2014/main" xmlns="" id="{3D57B0EF-9785-4739-9285-C9D7B2FDA1A7}"/>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EF964400-CFE8-4C17-8A4D-5FE470E21D2A}" type="slidenum">
              <a:rPr lang="es-ES_tradnl" altLang="es-CL" sz="1300">
                <a:solidFill>
                  <a:schemeClr val="accent1"/>
                </a:solidFill>
                <a:latin typeface="Arial Black" panose="020B0A04020102020204" pitchFamily="34" charset="0"/>
              </a:rPr>
              <a:pPr/>
              <a:t>79</a:t>
            </a:fld>
            <a:endParaRPr lang="es-ES_tradnl" altLang="es-CL" sz="1300">
              <a:solidFill>
                <a:schemeClr val="accent1"/>
              </a:solidFill>
              <a:latin typeface="Arial Black" panose="020B0A04020102020204" pitchFamily="34" charset="0"/>
            </a:endParaRPr>
          </a:p>
        </p:txBody>
      </p:sp>
      <p:sp>
        <p:nvSpPr>
          <p:cNvPr id="140291" name="Marcador de texto 4">
            <a:extLst>
              <a:ext uri="{FF2B5EF4-FFF2-40B4-BE49-F238E27FC236}">
                <a16:creationId xmlns:a16="http://schemas.microsoft.com/office/drawing/2014/main" xmlns="" id="{63A53DAE-DE76-44FB-9F71-D62C00D7366A}"/>
              </a:ext>
            </a:extLst>
          </p:cNvPr>
          <p:cNvSpPr>
            <a:spLocks noGrp="1" noChangeArrowheads="1"/>
          </p:cNvSpPr>
          <p:nvPr>
            <p:ph type="body" sz="quarter" idx="13"/>
          </p:nvPr>
        </p:nvSpPr>
        <p:spPr bwMode="auto">
          <a:xfrm>
            <a:off x="6308725" y="6462713"/>
            <a:ext cx="3559175" cy="439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 información de Wood Mackenzie, 2020.</a:t>
            </a:r>
          </a:p>
        </p:txBody>
      </p:sp>
      <p:pic>
        <p:nvPicPr>
          <p:cNvPr id="140292" name="3 Gráfico">
            <a:extLst>
              <a:ext uri="{FF2B5EF4-FFF2-40B4-BE49-F238E27FC236}">
                <a16:creationId xmlns:a16="http://schemas.microsoft.com/office/drawing/2014/main" xmlns="" id="{C4A25750-E6E4-4B4A-894A-B7F902C6718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68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Marcador de texto 3">
            <a:extLst>
              <a:ext uri="{FF2B5EF4-FFF2-40B4-BE49-F238E27FC236}">
                <a16:creationId xmlns:a16="http://schemas.microsoft.com/office/drawing/2014/main" xmlns="" id="{A931208C-BC2D-4CBB-86A9-7AA14331675B}"/>
              </a:ext>
            </a:extLst>
          </p:cNvPr>
          <p:cNvSpPr txBox="1">
            <a:spLocks noChangeArrowheads="1"/>
          </p:cNvSpPr>
          <p:nvPr/>
        </p:nvSpPr>
        <p:spPr bwMode="auto">
          <a:xfrm>
            <a:off x="476251" y="6416675"/>
            <a:ext cx="3201228" cy="6873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defTabSz="973138" eaLnBrk="1" hangingPunct="1">
              <a:lnSpc>
                <a:spcPct val="95000"/>
              </a:lnSpc>
              <a:buFont typeface="Arial" panose="020B0604020202020204" pitchFamily="34" charset="0"/>
              <a:buNone/>
              <a:defRPr sz="1300" b="0">
                <a:solidFill>
                  <a:srgbClr val="262626"/>
                </a:solidFill>
                <a:latin typeface="+mn-lt"/>
              </a:defRPr>
            </a:lvl1pPr>
            <a:lvl2pPr marL="730250" indent="-242888" defTabSz="973138">
              <a:lnSpc>
                <a:spcPct val="90000"/>
              </a:lnSpc>
              <a:spcBef>
                <a:spcPts val="538"/>
              </a:spcBef>
              <a:buFont typeface="Arial" panose="020B0604020202020204" pitchFamily="34" charset="0"/>
              <a:buChar char="•"/>
              <a:defRPr sz="2500">
                <a:latin typeface="+mn-lt"/>
              </a:defRPr>
            </a:lvl2pPr>
            <a:lvl3pPr marL="1217613" indent="-242888" defTabSz="973138">
              <a:lnSpc>
                <a:spcPct val="90000"/>
              </a:lnSpc>
              <a:spcBef>
                <a:spcPts val="538"/>
              </a:spcBef>
              <a:buFont typeface="Arial" panose="020B0604020202020204" pitchFamily="34" charset="0"/>
              <a:buChar char="•"/>
              <a:defRPr sz="2100">
                <a:latin typeface="+mn-lt"/>
              </a:defRPr>
            </a:lvl3pPr>
            <a:lvl4pPr marL="1704975" indent="-242888" defTabSz="973138">
              <a:lnSpc>
                <a:spcPct val="90000"/>
              </a:lnSpc>
              <a:spcBef>
                <a:spcPts val="538"/>
              </a:spcBef>
              <a:buFont typeface="Arial" panose="020B0604020202020204" pitchFamily="34" charset="0"/>
              <a:buChar char="•"/>
              <a:defRPr sz="1900">
                <a:latin typeface="+mn-lt"/>
              </a:defRPr>
            </a:lvl4pPr>
            <a:lvl5pPr marL="2190750" indent="-242888" defTabSz="973138">
              <a:lnSpc>
                <a:spcPct val="90000"/>
              </a:lnSpc>
              <a:spcBef>
                <a:spcPts val="538"/>
              </a:spcBef>
              <a:buFont typeface="Arial" panose="020B0604020202020204" pitchFamily="34" charset="0"/>
              <a:buChar char="•"/>
              <a:defRPr sz="1900">
                <a:latin typeface="+mn-lt"/>
              </a:defRPr>
            </a:lvl5pPr>
            <a:lvl6pPr marL="2679306" indent="-243573" defTabSz="974293">
              <a:lnSpc>
                <a:spcPct val="90000"/>
              </a:lnSpc>
              <a:spcBef>
                <a:spcPts val="533"/>
              </a:spcBef>
              <a:buFont typeface="Arial" panose="020B0604020202020204" pitchFamily="34" charset="0"/>
              <a:buChar char="•"/>
              <a:defRPr sz="1918">
                <a:latin typeface="+mn-lt"/>
              </a:defRPr>
            </a:lvl6pPr>
            <a:lvl7pPr marL="3166453" indent="-243573" defTabSz="974293">
              <a:lnSpc>
                <a:spcPct val="90000"/>
              </a:lnSpc>
              <a:spcBef>
                <a:spcPts val="533"/>
              </a:spcBef>
              <a:buFont typeface="Arial" panose="020B0604020202020204" pitchFamily="34" charset="0"/>
              <a:buChar char="•"/>
              <a:defRPr sz="1918">
                <a:latin typeface="+mn-lt"/>
              </a:defRPr>
            </a:lvl7pPr>
            <a:lvl8pPr marL="3653600" indent="-243573" defTabSz="974293">
              <a:lnSpc>
                <a:spcPct val="90000"/>
              </a:lnSpc>
              <a:spcBef>
                <a:spcPts val="533"/>
              </a:spcBef>
              <a:buFont typeface="Arial" panose="020B0604020202020204" pitchFamily="34" charset="0"/>
              <a:buChar char="•"/>
              <a:defRPr sz="1918">
                <a:latin typeface="+mn-lt"/>
              </a:defRPr>
            </a:lvl8pPr>
            <a:lvl9pPr marL="4140746" indent="-243573" defTabSz="974293">
              <a:lnSpc>
                <a:spcPct val="90000"/>
              </a:lnSpc>
              <a:spcBef>
                <a:spcPts val="533"/>
              </a:spcBef>
              <a:buFont typeface="Arial" panose="020B0604020202020204" pitchFamily="34" charset="0"/>
              <a:buChar char="•"/>
              <a:defRPr sz="1918">
                <a:latin typeface="+mn-lt"/>
              </a:defRPr>
            </a:lvl9pPr>
          </a:lstStyle>
          <a:p>
            <a:r>
              <a:rPr lang="es-CL" altLang="es-CL" dirty="0"/>
              <a:t>(1) Promedio simple.</a:t>
            </a:r>
            <a:endParaRPr lang="es-ES_tradnl" altLang="es-CL" dirty="0"/>
          </a:p>
        </p:txBody>
      </p:sp>
      <p:sp>
        <p:nvSpPr>
          <p:cNvPr id="3" name="Rectángulo 2">
            <a:extLst>
              <a:ext uri="{FF2B5EF4-FFF2-40B4-BE49-F238E27FC236}">
                <a16:creationId xmlns:a16="http://schemas.microsoft.com/office/drawing/2014/main" xmlns="" id="{97192787-7162-4150-8748-0B7839A98AC4}"/>
              </a:ext>
            </a:extLst>
          </p:cNvPr>
          <p:cNvSpPr/>
          <p:nvPr/>
        </p:nvSpPr>
        <p:spPr>
          <a:xfrm>
            <a:off x="492125" y="1542855"/>
            <a:ext cx="372579" cy="892232"/>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 name="Imagen 1">
            <a:extLst>
              <a:ext uri="{FF2B5EF4-FFF2-40B4-BE49-F238E27FC236}">
                <a16:creationId xmlns:a16="http://schemas.microsoft.com/office/drawing/2014/main" xmlns="" id="{F06837D1-1A47-40F6-86B7-ACE789A7F48A}"/>
              </a:ext>
            </a:extLst>
          </p:cNvPr>
          <p:cNvPicPr>
            <a:picLocks noChangeAspect="1"/>
          </p:cNvPicPr>
          <p:nvPr/>
        </p:nvPicPr>
        <p:blipFill>
          <a:blip r:embed="rId4"/>
          <a:stretch>
            <a:fillRect/>
          </a:stretch>
        </p:blipFill>
        <p:spPr>
          <a:xfrm>
            <a:off x="423712" y="1480915"/>
            <a:ext cx="11260288" cy="476748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Marcador de texto 2">
            <a:extLst>
              <a:ext uri="{FF2B5EF4-FFF2-40B4-BE49-F238E27FC236}">
                <a16:creationId xmlns:a16="http://schemas.microsoft.com/office/drawing/2014/main" xmlns="" id="{64AB889E-C73F-4B51-9103-87A65C221B6F}"/>
              </a:ext>
            </a:extLst>
          </p:cNvPr>
          <p:cNvSpPr>
            <a:spLocks noGrp="1" noChangeArrowheads="1"/>
          </p:cNvSpPr>
          <p:nvPr>
            <p:ph type="body" sz="quarter" idx="11"/>
          </p:nvPr>
        </p:nvSpPr>
        <p:spPr bwMode="auto">
          <a:xfrm>
            <a:off x="579438" y="6462713"/>
            <a:ext cx="3559175" cy="687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(1) Producción de Chile acumulada a marzo y a febrero para el resto del mundo.</a:t>
            </a:r>
          </a:p>
        </p:txBody>
      </p:sp>
      <p:sp>
        <p:nvSpPr>
          <p:cNvPr id="71683" name="Marcador de número de diapositiva 1">
            <a:extLst>
              <a:ext uri="{FF2B5EF4-FFF2-40B4-BE49-F238E27FC236}">
                <a16:creationId xmlns:a16="http://schemas.microsoft.com/office/drawing/2014/main" xmlns="" id="{13D530D4-7372-415F-8FF7-C84828FE9E9F}"/>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B26D89E1-E291-4BD4-B668-6AE8389D0967}" type="slidenum">
              <a:rPr lang="es-ES_tradnl" altLang="es-CL" sz="1300">
                <a:solidFill>
                  <a:schemeClr val="accent1"/>
                </a:solidFill>
                <a:latin typeface="Arial Black" panose="020B0A04020102020204" pitchFamily="34" charset="0"/>
              </a:rPr>
              <a:pPr/>
              <a:t>8</a:t>
            </a:fld>
            <a:endParaRPr lang="es-ES_tradnl" altLang="es-CL" sz="1300">
              <a:solidFill>
                <a:schemeClr val="accent1"/>
              </a:solidFill>
              <a:latin typeface="Arial Black" panose="020B0A04020102020204" pitchFamily="34" charset="0"/>
            </a:endParaRPr>
          </a:p>
        </p:txBody>
      </p:sp>
      <p:sp>
        <p:nvSpPr>
          <p:cNvPr id="71684" name="Marcador de texto 3">
            <a:extLst>
              <a:ext uri="{FF2B5EF4-FFF2-40B4-BE49-F238E27FC236}">
                <a16:creationId xmlns:a16="http://schemas.microsoft.com/office/drawing/2014/main" xmlns="" id="{473D7ED1-DE24-451E-8BB6-D9B270279EC0}"/>
              </a:ext>
            </a:extLst>
          </p:cNvPr>
          <p:cNvSpPr>
            <a:spLocks noGrp="1" noChangeArrowheads="1"/>
          </p:cNvSpPr>
          <p:nvPr>
            <p:ph type="body" sz="quarter" idx="12"/>
          </p:nvPr>
        </p:nvSpPr>
        <p:spPr bwMode="auto">
          <a:xfrm>
            <a:off x="6308725" y="6488113"/>
            <a:ext cx="3559175"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MX" altLang="es-CL" dirty="0"/>
              <a:t>Consejo Minero a partir de información de </a:t>
            </a:r>
            <a:r>
              <a:rPr lang="es-MX" altLang="es-CL" dirty="0" err="1"/>
              <a:t>Cochilco</a:t>
            </a:r>
            <a:r>
              <a:rPr lang="es-MX" altLang="es-CL" dirty="0"/>
              <a:t>, Sernageomin y USGS, 2022.</a:t>
            </a:r>
            <a:endParaRPr lang="es-ES_tradnl" altLang="es-CL" dirty="0"/>
          </a:p>
        </p:txBody>
      </p:sp>
      <p:pic>
        <p:nvPicPr>
          <p:cNvPr id="3" name="Imagen 2">
            <a:extLst>
              <a:ext uri="{FF2B5EF4-FFF2-40B4-BE49-F238E27FC236}">
                <a16:creationId xmlns:a16="http://schemas.microsoft.com/office/drawing/2014/main" xmlns="" id="{387FD2D7-B323-674C-694A-A804BF93E80E}"/>
              </a:ext>
            </a:extLst>
          </p:cNvPr>
          <p:cNvPicPr>
            <a:picLocks noChangeAspect="1"/>
          </p:cNvPicPr>
          <p:nvPr/>
        </p:nvPicPr>
        <p:blipFill>
          <a:blip r:embed="rId3"/>
          <a:stretch>
            <a:fillRect/>
          </a:stretch>
        </p:blipFill>
        <p:spPr>
          <a:xfrm>
            <a:off x="0" y="0"/>
            <a:ext cx="11589500" cy="6023370"/>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Marcador de número de diapositiva 2">
            <a:extLst>
              <a:ext uri="{FF2B5EF4-FFF2-40B4-BE49-F238E27FC236}">
                <a16:creationId xmlns:a16="http://schemas.microsoft.com/office/drawing/2014/main" xmlns="" id="{A89BE030-1241-4E55-B501-416800394040}"/>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CBC186D0-CD08-434E-9D6F-3665D9B0D4D1}" type="slidenum">
              <a:rPr lang="es-ES_tradnl" altLang="es-CL" sz="1300">
                <a:solidFill>
                  <a:schemeClr val="accent1"/>
                </a:solidFill>
                <a:latin typeface="Arial Black" panose="020B0A04020102020204" pitchFamily="34" charset="0"/>
              </a:rPr>
              <a:pPr/>
              <a:t>80</a:t>
            </a:fld>
            <a:endParaRPr lang="es-ES_tradnl" altLang="es-CL" sz="1300">
              <a:solidFill>
                <a:schemeClr val="accent1"/>
              </a:solidFill>
              <a:latin typeface="Arial Black" panose="020B0A04020102020204" pitchFamily="34" charset="0"/>
            </a:endParaRPr>
          </a:p>
        </p:txBody>
      </p:sp>
      <p:sp>
        <p:nvSpPr>
          <p:cNvPr id="141315" name="Marcador de texto 4">
            <a:extLst>
              <a:ext uri="{FF2B5EF4-FFF2-40B4-BE49-F238E27FC236}">
                <a16:creationId xmlns:a16="http://schemas.microsoft.com/office/drawing/2014/main" xmlns="" id="{7DFC9923-B453-4F0E-878A-5BFAD8ECB5B2}"/>
              </a:ext>
            </a:extLst>
          </p:cNvPr>
          <p:cNvSpPr>
            <a:spLocks noGrp="1" noChangeArrowheads="1"/>
          </p:cNvSpPr>
          <p:nvPr>
            <p:ph type="body" sz="quarter" idx="13"/>
          </p:nvPr>
        </p:nvSpPr>
        <p:spPr bwMode="auto">
          <a:xfrm>
            <a:off x="6308725" y="6462713"/>
            <a:ext cx="3559175" cy="58413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MX" altLang="es-CL" dirty="0"/>
              <a:t>Consejo Minero a partir de información de Comisión Nacional de Energía (CNE), 2020.</a:t>
            </a:r>
            <a:endParaRPr lang="es-ES_tradnl" altLang="es-CL" dirty="0"/>
          </a:p>
        </p:txBody>
      </p:sp>
      <p:pic>
        <p:nvPicPr>
          <p:cNvPr id="2" name="Imagen 1">
            <a:extLst>
              <a:ext uri="{FF2B5EF4-FFF2-40B4-BE49-F238E27FC236}">
                <a16:creationId xmlns:a16="http://schemas.microsoft.com/office/drawing/2014/main" xmlns="" id="{2D52704B-DF55-420B-844A-957F0A3E033C}"/>
              </a:ext>
            </a:extLst>
          </p:cNvPr>
          <p:cNvPicPr>
            <a:picLocks noChangeAspect="1"/>
          </p:cNvPicPr>
          <p:nvPr/>
        </p:nvPicPr>
        <p:blipFill>
          <a:blip r:embed="rId3"/>
          <a:stretch>
            <a:fillRect/>
          </a:stretch>
        </p:blipFill>
        <p:spPr>
          <a:xfrm>
            <a:off x="0" y="0"/>
            <a:ext cx="11583404" cy="6352583"/>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Marcador de número de diapositiva 2">
            <a:extLst>
              <a:ext uri="{FF2B5EF4-FFF2-40B4-BE49-F238E27FC236}">
                <a16:creationId xmlns:a16="http://schemas.microsoft.com/office/drawing/2014/main" xmlns="" id="{0FA7D538-5E8F-4F52-8AB4-DC4E645EB311}"/>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45A4FB78-65F3-4BBC-B7B4-0382C0EF68A1}" type="slidenum">
              <a:rPr lang="es-ES_tradnl" altLang="es-CL" sz="1300">
                <a:solidFill>
                  <a:schemeClr val="accent1"/>
                </a:solidFill>
                <a:latin typeface="Arial Black" panose="020B0A04020102020204" pitchFamily="34" charset="0"/>
              </a:rPr>
              <a:pPr/>
              <a:t>81</a:t>
            </a:fld>
            <a:endParaRPr lang="es-ES_tradnl" altLang="es-CL" sz="1300">
              <a:solidFill>
                <a:schemeClr val="accent1"/>
              </a:solidFill>
              <a:latin typeface="Arial Black" panose="020B0A04020102020204" pitchFamily="34" charset="0"/>
            </a:endParaRPr>
          </a:p>
        </p:txBody>
      </p:sp>
      <p:sp>
        <p:nvSpPr>
          <p:cNvPr id="9" name="Marcador de texto 3">
            <a:extLst>
              <a:ext uri="{FF2B5EF4-FFF2-40B4-BE49-F238E27FC236}">
                <a16:creationId xmlns:a16="http://schemas.microsoft.com/office/drawing/2014/main" xmlns="" id="{7E924085-E9F3-418E-921C-616E83154304}"/>
              </a:ext>
            </a:extLst>
          </p:cNvPr>
          <p:cNvSpPr>
            <a:spLocks noGrp="1"/>
          </p:cNvSpPr>
          <p:nvPr>
            <p:ph type="body" sz="quarter" idx="4294967295"/>
          </p:nvPr>
        </p:nvSpPr>
        <p:spPr>
          <a:xfrm>
            <a:off x="576263" y="368300"/>
            <a:ext cx="6481762" cy="733425"/>
          </a:xfrm>
          <a:prstGeom prst="rect">
            <a:avLst/>
          </a:prstGeom>
        </p:spPr>
        <p:txBody>
          <a:bodyPr/>
          <a:lstStyle/>
          <a:p>
            <a:pPr marL="0" indent="0" defTabSz="974293" eaLnBrk="1" fontAlgn="auto" hangingPunct="1">
              <a:lnSpc>
                <a:spcPct val="100000"/>
              </a:lnSpc>
              <a:spcBef>
                <a:spcPts val="1066"/>
              </a:spcBef>
              <a:spcAft>
                <a:spcPts val="0"/>
              </a:spcAft>
              <a:buFont typeface="Arial" panose="020B0604020202020204" pitchFamily="34" charset="0"/>
              <a:buNone/>
              <a:defRPr sz="2400" b="1" i="0" u="none" strike="noStrike" kern="1200" spc="-100" baseline="0">
                <a:solidFill>
                  <a:srgbClr val="353433"/>
                </a:solidFill>
                <a:latin typeface="Arial Black" panose="020B0A04020102020204" pitchFamily="34" charset="0"/>
                <a:ea typeface="+mn-ea"/>
                <a:cs typeface="+mn-cs"/>
              </a:defRPr>
            </a:pPr>
            <a:r>
              <a:rPr lang="es-ES_tradnl" sz="2200" b="1" spc="-100" dirty="0">
                <a:solidFill>
                  <a:srgbClr val="353433"/>
                </a:solidFill>
                <a:latin typeface="Arial Black" panose="020B0A04020102020204" pitchFamily="34" charset="0"/>
              </a:rPr>
              <a:t>Extracciones de </a:t>
            </a:r>
            <a:r>
              <a:rPr lang="es-ES_tradnl" sz="2200" b="1" spc="-100" dirty="0">
                <a:solidFill>
                  <a:schemeClr val="accent1"/>
                </a:solidFill>
                <a:latin typeface="Arial Black" panose="020B0A04020102020204" pitchFamily="34" charset="0"/>
              </a:rPr>
              <a:t>agua</a:t>
            </a:r>
            <a:r>
              <a:rPr lang="es-ES_tradnl" sz="2200" b="1" spc="-100" dirty="0">
                <a:solidFill>
                  <a:srgbClr val="353433"/>
                </a:solidFill>
                <a:latin typeface="Arial Black" panose="020B0A04020102020204" pitchFamily="34" charset="0"/>
              </a:rPr>
              <a:t> por sector económico y por fuente de suministro en la minería</a:t>
            </a:r>
          </a:p>
          <a:p>
            <a:pPr marL="243573" indent="-243573" defTabSz="974293" eaLnBrk="1" fontAlgn="auto" hangingPunct="1">
              <a:spcBef>
                <a:spcPts val="1066"/>
              </a:spcBef>
              <a:spcAft>
                <a:spcPts val="0"/>
              </a:spcAft>
              <a:defRPr/>
            </a:pPr>
            <a:endParaRPr lang="es-ES_tradnl" sz="2983" dirty="0"/>
          </a:p>
        </p:txBody>
      </p:sp>
      <p:sp>
        <p:nvSpPr>
          <p:cNvPr id="142341" name="Marcador de texto 1">
            <a:extLst>
              <a:ext uri="{FF2B5EF4-FFF2-40B4-BE49-F238E27FC236}">
                <a16:creationId xmlns:a16="http://schemas.microsoft.com/office/drawing/2014/main" xmlns="" id="{FB885DB9-74D2-440C-8F56-339D3F544339}"/>
              </a:ext>
            </a:extLst>
          </p:cNvPr>
          <p:cNvSpPr>
            <a:spLocks noGrp="1" noChangeArrowheads="1"/>
          </p:cNvSpPr>
          <p:nvPr>
            <p:ph type="body" sz="quarter" idx="13"/>
          </p:nvPr>
        </p:nvSpPr>
        <p:spPr bwMode="auto">
          <a:xfrm>
            <a:off x="5216525" y="6502400"/>
            <a:ext cx="4851814" cy="49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10000"/>
              </a:lnSpc>
              <a:spcBef>
                <a:spcPct val="0"/>
              </a:spcBef>
            </a:pPr>
            <a:r>
              <a:rPr lang="es-ES_tradnl" altLang="es-CL" sz="1100" dirty="0">
                <a:solidFill>
                  <a:srgbClr val="C00000"/>
                </a:solidFill>
                <a:latin typeface="Arial Black" panose="020B0A04020102020204" pitchFamily="34" charset="0"/>
              </a:rPr>
              <a:t>(a)</a:t>
            </a:r>
            <a:r>
              <a:rPr lang="es-ES_tradnl" altLang="es-CL" sz="1100" dirty="0">
                <a:solidFill>
                  <a:srgbClr val="7030A0"/>
                </a:solidFill>
                <a:latin typeface="Arial Black" panose="020B0A04020102020204" pitchFamily="34" charset="0"/>
              </a:rPr>
              <a:t> </a:t>
            </a:r>
            <a:r>
              <a:rPr lang="es-ES_tradnl" altLang="es-CL" dirty="0"/>
              <a:t>Consejo Minero a partir de información de la DGA, 2017.</a:t>
            </a:r>
          </a:p>
          <a:p>
            <a:pPr eaLnBrk="1" hangingPunct="1">
              <a:lnSpc>
                <a:spcPct val="110000"/>
              </a:lnSpc>
              <a:spcBef>
                <a:spcPct val="0"/>
              </a:spcBef>
            </a:pPr>
            <a:r>
              <a:rPr lang="es-ES_tradnl" altLang="es-CL" sz="1100" dirty="0">
                <a:solidFill>
                  <a:srgbClr val="C00000"/>
                </a:solidFill>
                <a:latin typeface="Arial Black" panose="020B0A04020102020204" pitchFamily="34" charset="0"/>
              </a:rPr>
              <a:t>(b) </a:t>
            </a:r>
            <a:r>
              <a:rPr lang="es-CL" altLang="es-CL" dirty="0"/>
              <a:t>Consejo Minero</a:t>
            </a:r>
            <a:r>
              <a:rPr lang="es-ES_tradnl" altLang="es-CL" dirty="0"/>
              <a:t> a partir de información de </a:t>
            </a:r>
            <a:r>
              <a:rPr lang="es-ES_tradnl" altLang="es-CL" dirty="0" err="1"/>
              <a:t>Cochilco</a:t>
            </a:r>
            <a:r>
              <a:rPr lang="es-ES_tradnl" altLang="es-CL" dirty="0"/>
              <a:t>. 2021.</a:t>
            </a:r>
          </a:p>
        </p:txBody>
      </p:sp>
      <p:sp>
        <p:nvSpPr>
          <p:cNvPr id="142343" name="CuadroTexto 3">
            <a:extLst>
              <a:ext uri="{FF2B5EF4-FFF2-40B4-BE49-F238E27FC236}">
                <a16:creationId xmlns:a16="http://schemas.microsoft.com/office/drawing/2014/main" xmlns="" id="{D29BED78-4C52-43FC-80F6-CB225CB8C8AE}"/>
              </a:ext>
            </a:extLst>
          </p:cNvPr>
          <p:cNvSpPr txBox="1">
            <a:spLocks noChangeArrowheads="1"/>
          </p:cNvSpPr>
          <p:nvPr/>
        </p:nvSpPr>
        <p:spPr bwMode="auto">
          <a:xfrm>
            <a:off x="2327275" y="6686550"/>
            <a:ext cx="185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s-ES_tradnl" altLang="es-CL"/>
          </a:p>
        </p:txBody>
      </p:sp>
      <p:pic>
        <p:nvPicPr>
          <p:cNvPr id="5" name="Imagen 4">
            <a:extLst>
              <a:ext uri="{FF2B5EF4-FFF2-40B4-BE49-F238E27FC236}">
                <a16:creationId xmlns:a16="http://schemas.microsoft.com/office/drawing/2014/main" xmlns="" id="{9A9F413C-7FB5-4B47-A4A2-4C3DD033DBFB}"/>
              </a:ext>
            </a:extLst>
          </p:cNvPr>
          <p:cNvPicPr>
            <a:picLocks noChangeAspect="1"/>
          </p:cNvPicPr>
          <p:nvPr/>
        </p:nvPicPr>
        <p:blipFill>
          <a:blip r:embed="rId3"/>
          <a:stretch>
            <a:fillRect/>
          </a:stretch>
        </p:blipFill>
        <p:spPr>
          <a:xfrm>
            <a:off x="576263" y="1367433"/>
            <a:ext cx="5005250" cy="4572396"/>
          </a:xfrm>
          <a:prstGeom prst="rect">
            <a:avLst/>
          </a:prstGeom>
        </p:spPr>
      </p:pic>
      <p:pic>
        <p:nvPicPr>
          <p:cNvPr id="6" name="Imagen 5">
            <a:extLst>
              <a:ext uri="{FF2B5EF4-FFF2-40B4-BE49-F238E27FC236}">
                <a16:creationId xmlns:a16="http://schemas.microsoft.com/office/drawing/2014/main" xmlns="" id="{644CB20E-45DD-438B-9CD5-1F078BFF5389}"/>
              </a:ext>
            </a:extLst>
          </p:cNvPr>
          <p:cNvPicPr>
            <a:picLocks noChangeAspect="1"/>
          </p:cNvPicPr>
          <p:nvPr/>
        </p:nvPicPr>
        <p:blipFill>
          <a:blip r:embed="rId4"/>
          <a:stretch>
            <a:fillRect/>
          </a:stretch>
        </p:blipFill>
        <p:spPr>
          <a:xfrm>
            <a:off x="6067382" y="1506719"/>
            <a:ext cx="5072312" cy="4590686"/>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Marcador de número de diapositiva 2">
            <a:extLst>
              <a:ext uri="{FF2B5EF4-FFF2-40B4-BE49-F238E27FC236}">
                <a16:creationId xmlns:a16="http://schemas.microsoft.com/office/drawing/2014/main" xmlns="" id="{5A9E9EA7-54BC-4615-928B-CBC729EA5C83}"/>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5B8D3861-9B79-423F-8022-1A31C77D2770}" type="slidenum">
              <a:rPr lang="es-ES_tradnl" altLang="es-CL" sz="1300">
                <a:solidFill>
                  <a:schemeClr val="accent1"/>
                </a:solidFill>
                <a:latin typeface="Arial Black" panose="020B0A04020102020204" pitchFamily="34" charset="0"/>
              </a:rPr>
              <a:pPr/>
              <a:t>82</a:t>
            </a:fld>
            <a:endParaRPr lang="es-ES_tradnl" altLang="es-CL" sz="1300">
              <a:solidFill>
                <a:schemeClr val="accent1"/>
              </a:solidFill>
              <a:latin typeface="Arial Black" panose="020B0A04020102020204" pitchFamily="34" charset="0"/>
            </a:endParaRPr>
          </a:p>
        </p:txBody>
      </p:sp>
      <p:sp>
        <p:nvSpPr>
          <p:cNvPr id="143363" name="Marcador de texto 3">
            <a:extLst>
              <a:ext uri="{FF2B5EF4-FFF2-40B4-BE49-F238E27FC236}">
                <a16:creationId xmlns:a16="http://schemas.microsoft.com/office/drawing/2014/main" xmlns="" id="{E598DCB1-B684-4435-AC89-3CB9799C2A1C}"/>
              </a:ext>
            </a:extLst>
          </p:cNvPr>
          <p:cNvSpPr>
            <a:spLocks noGrp="1" noChangeArrowheads="1"/>
          </p:cNvSpPr>
          <p:nvPr>
            <p:ph type="body" sz="quarter" idx="13"/>
          </p:nvPr>
        </p:nvSpPr>
        <p:spPr bwMode="auto">
          <a:xfrm>
            <a:off x="6308725" y="6470650"/>
            <a:ext cx="3559175" cy="431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CL" altLang="es-CL" sz="1400" dirty="0"/>
              <a:t>Consejo Minero a partir de información </a:t>
            </a:r>
            <a:r>
              <a:rPr lang="es-ES_tradnl" altLang="es-CL" sz="1400" dirty="0"/>
              <a:t>de </a:t>
            </a:r>
            <a:r>
              <a:rPr lang="es-ES_tradnl" altLang="es-CL" sz="1400" dirty="0" err="1"/>
              <a:t>Cochilco</a:t>
            </a:r>
            <a:r>
              <a:rPr lang="es-ES_tradnl" altLang="es-CL" sz="1400" dirty="0"/>
              <a:t>, 2021. </a:t>
            </a:r>
          </a:p>
          <a:p>
            <a:pPr eaLnBrk="1" hangingPunct="1">
              <a:spcBef>
                <a:spcPct val="0"/>
              </a:spcBef>
            </a:pPr>
            <a:endParaRPr lang="es-ES_tradnl" altLang="es-CL" dirty="0"/>
          </a:p>
        </p:txBody>
      </p:sp>
      <p:pic>
        <p:nvPicPr>
          <p:cNvPr id="3" name="Imagen 2">
            <a:extLst>
              <a:ext uri="{FF2B5EF4-FFF2-40B4-BE49-F238E27FC236}">
                <a16:creationId xmlns:a16="http://schemas.microsoft.com/office/drawing/2014/main" xmlns="" id="{2047B7D9-43F6-4C2E-AB08-DF90427D1694}"/>
              </a:ext>
            </a:extLst>
          </p:cNvPr>
          <p:cNvPicPr>
            <a:picLocks noChangeAspect="1"/>
          </p:cNvPicPr>
          <p:nvPr/>
        </p:nvPicPr>
        <p:blipFill>
          <a:blip r:embed="rId3"/>
          <a:stretch>
            <a:fillRect/>
          </a:stretch>
        </p:blipFill>
        <p:spPr>
          <a:xfrm>
            <a:off x="0" y="0"/>
            <a:ext cx="11589500" cy="6669602"/>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Marcador de número de diapositiva 2">
            <a:extLst>
              <a:ext uri="{FF2B5EF4-FFF2-40B4-BE49-F238E27FC236}">
                <a16:creationId xmlns:a16="http://schemas.microsoft.com/office/drawing/2014/main" xmlns="" id="{7F2CC17A-CD5C-40EB-B90F-3CB075141D9C}"/>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B4BFA71C-E550-437D-AE37-191F635F4C88}" type="slidenum">
              <a:rPr lang="es-ES_tradnl" altLang="es-CL" sz="1300">
                <a:solidFill>
                  <a:schemeClr val="accent1"/>
                </a:solidFill>
                <a:latin typeface="Arial Black" panose="020B0A04020102020204" pitchFamily="34" charset="0"/>
              </a:rPr>
              <a:pPr/>
              <a:t>83</a:t>
            </a:fld>
            <a:endParaRPr lang="es-ES_tradnl" altLang="es-CL" sz="1300">
              <a:solidFill>
                <a:schemeClr val="accent1"/>
              </a:solidFill>
              <a:latin typeface="Arial Black" panose="020B0A04020102020204" pitchFamily="34" charset="0"/>
            </a:endParaRPr>
          </a:p>
        </p:txBody>
      </p:sp>
      <p:sp>
        <p:nvSpPr>
          <p:cNvPr id="144387" name="Marcador de texto 3">
            <a:extLst>
              <a:ext uri="{FF2B5EF4-FFF2-40B4-BE49-F238E27FC236}">
                <a16:creationId xmlns:a16="http://schemas.microsoft.com/office/drawing/2014/main" xmlns="" id="{4CF1CED7-2346-44AC-B3A6-2979F6125B2B}"/>
              </a:ext>
            </a:extLst>
          </p:cNvPr>
          <p:cNvSpPr>
            <a:spLocks noGrp="1" noChangeArrowheads="1"/>
          </p:cNvSpPr>
          <p:nvPr>
            <p:ph type="body" sz="quarter" idx="13"/>
          </p:nvPr>
        </p:nvSpPr>
        <p:spPr bwMode="auto">
          <a:xfrm>
            <a:off x="6308725" y="6470650"/>
            <a:ext cx="3559175" cy="431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sz="1400" dirty="0"/>
              <a:t>Consejo Minero a partir de información de  </a:t>
            </a:r>
            <a:r>
              <a:rPr lang="es-ES_tradnl" altLang="es-CL" sz="1400" dirty="0" err="1"/>
              <a:t>Cochilco</a:t>
            </a:r>
            <a:r>
              <a:rPr lang="es-ES_tradnl" altLang="es-CL" sz="1400" dirty="0"/>
              <a:t>, 2021. </a:t>
            </a:r>
          </a:p>
        </p:txBody>
      </p:sp>
      <p:pic>
        <p:nvPicPr>
          <p:cNvPr id="3" name="Imagen 2">
            <a:extLst>
              <a:ext uri="{FF2B5EF4-FFF2-40B4-BE49-F238E27FC236}">
                <a16:creationId xmlns:a16="http://schemas.microsoft.com/office/drawing/2014/main" xmlns="" id="{E615CD7F-11CC-4DFD-83A1-EFFD2CFFD14D}"/>
              </a:ext>
            </a:extLst>
          </p:cNvPr>
          <p:cNvPicPr>
            <a:picLocks noChangeAspect="1"/>
          </p:cNvPicPr>
          <p:nvPr/>
        </p:nvPicPr>
        <p:blipFill>
          <a:blip r:embed="rId3"/>
          <a:stretch>
            <a:fillRect/>
          </a:stretch>
        </p:blipFill>
        <p:spPr>
          <a:xfrm>
            <a:off x="0" y="-4029"/>
            <a:ext cx="11534632" cy="6565961"/>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Marcador de número de diapositiva 2">
            <a:extLst>
              <a:ext uri="{FF2B5EF4-FFF2-40B4-BE49-F238E27FC236}">
                <a16:creationId xmlns:a16="http://schemas.microsoft.com/office/drawing/2014/main" xmlns="" id="{836407FB-B919-4C42-95DD-E00FBB0DE357}"/>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7442E6E2-B55A-437E-9543-1C2D8AD87FAE}" type="slidenum">
              <a:rPr lang="es-ES_tradnl" altLang="es-CL" sz="1300">
                <a:solidFill>
                  <a:schemeClr val="accent1"/>
                </a:solidFill>
                <a:latin typeface="Arial Black" panose="020B0A04020102020204" pitchFamily="34" charset="0"/>
              </a:rPr>
              <a:pPr/>
              <a:t>84</a:t>
            </a:fld>
            <a:endParaRPr lang="es-ES_tradnl" altLang="es-CL" sz="1300">
              <a:solidFill>
                <a:schemeClr val="accent1"/>
              </a:solidFill>
              <a:latin typeface="Arial Black" panose="020B0A04020102020204" pitchFamily="34" charset="0"/>
            </a:endParaRPr>
          </a:p>
        </p:txBody>
      </p:sp>
      <p:sp>
        <p:nvSpPr>
          <p:cNvPr id="145411" name="Marcador de texto 3">
            <a:extLst>
              <a:ext uri="{FF2B5EF4-FFF2-40B4-BE49-F238E27FC236}">
                <a16:creationId xmlns:a16="http://schemas.microsoft.com/office/drawing/2014/main" xmlns="" id="{F71FE2C9-6D51-4603-B85F-760BB4D1F841}"/>
              </a:ext>
            </a:extLst>
          </p:cNvPr>
          <p:cNvSpPr>
            <a:spLocks noGrp="1" noChangeArrowheads="1"/>
          </p:cNvSpPr>
          <p:nvPr>
            <p:ph type="body" sz="quarter" idx="13"/>
          </p:nvPr>
        </p:nvSpPr>
        <p:spPr bwMode="auto">
          <a:xfrm>
            <a:off x="6308725" y="6454775"/>
            <a:ext cx="3559175" cy="447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 </a:t>
            </a:r>
            <a:r>
              <a:rPr lang="es-ES_tradnl" altLang="es-CL" dirty="0" err="1"/>
              <a:t>Cochilco</a:t>
            </a:r>
            <a:r>
              <a:rPr lang="es-ES_tradnl" altLang="es-CL" dirty="0"/>
              <a:t>, 2021.</a:t>
            </a:r>
          </a:p>
        </p:txBody>
      </p:sp>
      <p:pic>
        <p:nvPicPr>
          <p:cNvPr id="3" name="Imagen 2">
            <a:extLst>
              <a:ext uri="{FF2B5EF4-FFF2-40B4-BE49-F238E27FC236}">
                <a16:creationId xmlns:a16="http://schemas.microsoft.com/office/drawing/2014/main" xmlns="" id="{2A670163-A23F-4C7E-A922-A8A85C0CB461}"/>
              </a:ext>
            </a:extLst>
          </p:cNvPr>
          <p:cNvPicPr>
            <a:picLocks noChangeAspect="1"/>
          </p:cNvPicPr>
          <p:nvPr/>
        </p:nvPicPr>
        <p:blipFill>
          <a:blip r:embed="rId3"/>
          <a:stretch>
            <a:fillRect/>
          </a:stretch>
        </p:blipFill>
        <p:spPr>
          <a:xfrm>
            <a:off x="0" y="0"/>
            <a:ext cx="11120068" cy="6828112"/>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Marcador de número de diapositiva 1">
            <a:extLst>
              <a:ext uri="{FF2B5EF4-FFF2-40B4-BE49-F238E27FC236}">
                <a16:creationId xmlns:a16="http://schemas.microsoft.com/office/drawing/2014/main" xmlns="" id="{C2345E14-4B8B-4A31-974B-767BDD542938}"/>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BB4E6302-9CBA-48C9-A927-A061DE491BA2}" type="slidenum">
              <a:rPr lang="es-ES_tradnl" altLang="es-CL" sz="1300">
                <a:solidFill>
                  <a:schemeClr val="accent1"/>
                </a:solidFill>
                <a:latin typeface="Arial Black" panose="020B0A04020102020204" pitchFamily="34" charset="0"/>
              </a:rPr>
              <a:pPr/>
              <a:t>85</a:t>
            </a:fld>
            <a:endParaRPr lang="es-ES_tradnl" altLang="es-CL" sz="1300">
              <a:solidFill>
                <a:schemeClr val="accent1"/>
              </a:solidFill>
              <a:latin typeface="Arial Black" panose="020B0A04020102020204" pitchFamily="34" charset="0"/>
            </a:endParaRPr>
          </a:p>
        </p:txBody>
      </p:sp>
      <p:sp>
        <p:nvSpPr>
          <p:cNvPr id="146435" name="Marcador de texto 2">
            <a:extLst>
              <a:ext uri="{FF2B5EF4-FFF2-40B4-BE49-F238E27FC236}">
                <a16:creationId xmlns:a16="http://schemas.microsoft.com/office/drawing/2014/main" xmlns="" id="{DFDF9BC0-D8F9-4342-BBC6-ADE082D1EB0B}"/>
              </a:ext>
            </a:extLst>
          </p:cNvPr>
          <p:cNvSpPr>
            <a:spLocks noGrp="1" noChangeArrowheads="1"/>
          </p:cNvSpPr>
          <p:nvPr>
            <p:ph type="body" sz="quarter" idx="13"/>
          </p:nvPr>
        </p:nvSpPr>
        <p:spPr bwMode="auto">
          <a:xfrm>
            <a:off x="6308725" y="6488113"/>
            <a:ext cx="3559175"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 </a:t>
            </a:r>
            <a:r>
              <a:rPr lang="es-ES_tradnl" altLang="es-CL" dirty="0" err="1"/>
              <a:t>Cochilco</a:t>
            </a:r>
            <a:r>
              <a:rPr lang="es-ES_tradnl" altLang="es-CL" dirty="0"/>
              <a:t>, 2021.</a:t>
            </a:r>
          </a:p>
          <a:p>
            <a:pPr eaLnBrk="1" hangingPunct="1">
              <a:spcBef>
                <a:spcPct val="0"/>
              </a:spcBef>
            </a:pPr>
            <a:endParaRPr lang="es-ES_tradnl" altLang="es-CL" dirty="0"/>
          </a:p>
        </p:txBody>
      </p:sp>
      <p:pic>
        <p:nvPicPr>
          <p:cNvPr id="2" name="Imagen 1">
            <a:extLst>
              <a:ext uri="{FF2B5EF4-FFF2-40B4-BE49-F238E27FC236}">
                <a16:creationId xmlns:a16="http://schemas.microsoft.com/office/drawing/2014/main" xmlns="" id="{BC5724FC-01A9-40CC-94D0-6806752B383F}"/>
              </a:ext>
            </a:extLst>
          </p:cNvPr>
          <p:cNvPicPr>
            <a:picLocks noChangeAspect="1"/>
          </p:cNvPicPr>
          <p:nvPr/>
        </p:nvPicPr>
        <p:blipFill>
          <a:blip r:embed="rId3"/>
          <a:stretch>
            <a:fillRect/>
          </a:stretch>
        </p:blipFill>
        <p:spPr>
          <a:xfrm>
            <a:off x="0" y="0"/>
            <a:ext cx="11479763" cy="6175783"/>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Marcador de número de diapositiva 2">
            <a:extLst>
              <a:ext uri="{FF2B5EF4-FFF2-40B4-BE49-F238E27FC236}">
                <a16:creationId xmlns:a16="http://schemas.microsoft.com/office/drawing/2014/main" xmlns="" id="{2EEC6E95-DE88-4948-8669-3AC0A6A95CE4}"/>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79B25C64-D640-4610-882C-C6B9B774A3E7}" type="slidenum">
              <a:rPr lang="es-ES_tradnl" altLang="es-CL" sz="1300">
                <a:solidFill>
                  <a:schemeClr val="accent1"/>
                </a:solidFill>
                <a:latin typeface="Arial Black" panose="020B0A04020102020204" pitchFamily="34" charset="0"/>
              </a:rPr>
              <a:pPr/>
              <a:t>86</a:t>
            </a:fld>
            <a:endParaRPr lang="es-ES_tradnl" altLang="es-CL" sz="1300">
              <a:solidFill>
                <a:schemeClr val="accent1"/>
              </a:solidFill>
              <a:latin typeface="Arial Black" panose="020B0A04020102020204" pitchFamily="34" charset="0"/>
            </a:endParaRPr>
          </a:p>
        </p:txBody>
      </p:sp>
      <p:sp>
        <p:nvSpPr>
          <p:cNvPr id="147459" name="Marcador de texto 3">
            <a:extLst>
              <a:ext uri="{FF2B5EF4-FFF2-40B4-BE49-F238E27FC236}">
                <a16:creationId xmlns:a16="http://schemas.microsoft.com/office/drawing/2014/main" xmlns="" id="{61410FAD-4EB9-4902-BC04-5958C885F3A6}"/>
              </a:ext>
            </a:extLst>
          </p:cNvPr>
          <p:cNvSpPr>
            <a:spLocks noGrp="1" noChangeArrowheads="1"/>
          </p:cNvSpPr>
          <p:nvPr>
            <p:ph type="body" sz="quarter" idx="13"/>
          </p:nvPr>
        </p:nvSpPr>
        <p:spPr bwMode="auto">
          <a:xfrm>
            <a:off x="6308725" y="6462713"/>
            <a:ext cx="3559175" cy="439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 </a:t>
            </a:r>
            <a:r>
              <a:rPr lang="es-ES_tradnl" altLang="es-CL" dirty="0" err="1"/>
              <a:t>Cochilco</a:t>
            </a:r>
            <a:r>
              <a:rPr lang="es-ES_tradnl" altLang="es-CL" dirty="0"/>
              <a:t>, 2021.</a:t>
            </a:r>
          </a:p>
          <a:p>
            <a:pPr eaLnBrk="1" hangingPunct="1">
              <a:spcBef>
                <a:spcPct val="0"/>
              </a:spcBef>
            </a:pPr>
            <a:endParaRPr lang="es-ES_tradnl" altLang="es-CL" dirty="0"/>
          </a:p>
        </p:txBody>
      </p:sp>
      <p:pic>
        <p:nvPicPr>
          <p:cNvPr id="2" name="Imagen 1">
            <a:extLst>
              <a:ext uri="{FF2B5EF4-FFF2-40B4-BE49-F238E27FC236}">
                <a16:creationId xmlns:a16="http://schemas.microsoft.com/office/drawing/2014/main" xmlns="" id="{CA70E993-0052-453A-BA74-93692DDA6C1C}"/>
              </a:ext>
            </a:extLst>
          </p:cNvPr>
          <p:cNvPicPr>
            <a:picLocks noChangeAspect="1"/>
          </p:cNvPicPr>
          <p:nvPr/>
        </p:nvPicPr>
        <p:blipFill>
          <a:blip r:embed="rId3"/>
          <a:stretch>
            <a:fillRect/>
          </a:stretch>
        </p:blipFill>
        <p:spPr>
          <a:xfrm>
            <a:off x="0" y="0"/>
            <a:ext cx="11559018" cy="6370872"/>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xmlns="" id="{BB81EED7-DD04-4B59-9983-F13648F36576}"/>
              </a:ext>
            </a:extLst>
          </p:cNvPr>
          <p:cNvSpPr/>
          <p:nvPr/>
        </p:nvSpPr>
        <p:spPr>
          <a:xfrm>
            <a:off x="0" y="0"/>
            <a:ext cx="12995275" cy="7307263"/>
          </a:xfrm>
          <a:prstGeom prst="rect">
            <a:avLst/>
          </a:prstGeom>
          <a:solidFill>
            <a:schemeClr val="tx1">
              <a:lumMod val="75000"/>
              <a:lumOff val="25000"/>
              <a:alpha val="2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74293" eaLnBrk="1" fontAlgn="auto" hangingPunct="1">
              <a:spcBef>
                <a:spcPts val="0"/>
              </a:spcBef>
              <a:spcAft>
                <a:spcPts val="0"/>
              </a:spcAft>
              <a:defRPr/>
            </a:pPr>
            <a:endParaRPr lang="es-ES" sz="1918">
              <a:solidFill>
                <a:prstClr val="white"/>
              </a:solidFill>
            </a:endParaRPr>
          </a:p>
        </p:txBody>
      </p:sp>
      <p:pic>
        <p:nvPicPr>
          <p:cNvPr id="148483" name="Imagen 4" descr="template_sinfondo.png">
            <a:extLst>
              <a:ext uri="{FF2B5EF4-FFF2-40B4-BE49-F238E27FC236}">
                <a16:creationId xmlns:a16="http://schemas.microsoft.com/office/drawing/2014/main" xmlns="" id="{FFDC5E5C-A803-4EF3-87CE-50BBBE9024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2788" y="0"/>
            <a:ext cx="9742487" cy="730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xmlns="" id="{E090C12F-77FA-40AC-ACCE-AC5C73CCFABA}"/>
              </a:ext>
            </a:extLst>
          </p:cNvPr>
          <p:cNvSpPr/>
          <p:nvPr/>
        </p:nvSpPr>
        <p:spPr>
          <a:xfrm>
            <a:off x="8439150" y="1804988"/>
            <a:ext cx="2752725" cy="476250"/>
          </a:xfrm>
          <a:prstGeom prst="rect">
            <a:avLst/>
          </a:prstGeom>
        </p:spPr>
        <p:txBody>
          <a:bodyPr>
            <a:spAutoFit/>
          </a:bodyPr>
          <a:lstStyle/>
          <a:p>
            <a:pPr defTabSz="487147" eaLnBrk="1" fontAlgn="auto" hangingPunct="1">
              <a:lnSpc>
                <a:spcPct val="90000"/>
              </a:lnSpc>
              <a:spcBef>
                <a:spcPts val="0"/>
              </a:spcBef>
              <a:spcAft>
                <a:spcPts val="0"/>
              </a:spcAft>
              <a:defRPr/>
            </a:pPr>
            <a:r>
              <a:rPr lang="es-ES_tradnl" sz="2770" b="1" dirty="0">
                <a:solidFill>
                  <a:prstClr val="white"/>
                </a:solidFill>
                <a:latin typeface="Calibri"/>
              </a:rPr>
              <a:t>Capital humano</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Marcador de número de diapositiva 1">
            <a:extLst>
              <a:ext uri="{FF2B5EF4-FFF2-40B4-BE49-F238E27FC236}">
                <a16:creationId xmlns:a16="http://schemas.microsoft.com/office/drawing/2014/main" xmlns="" id="{E8590AA9-167F-46DD-8B79-8719E1F928AF}"/>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EDB7C3BE-41D2-48B1-B6F4-2EC9CFC471A4}" type="slidenum">
              <a:rPr lang="es-ES_tradnl" altLang="es-CL" sz="1300">
                <a:solidFill>
                  <a:srgbClr val="705244"/>
                </a:solidFill>
                <a:latin typeface="Arial Black" panose="020B0A04020102020204" pitchFamily="34" charset="0"/>
              </a:rPr>
              <a:pPr/>
              <a:t>88</a:t>
            </a:fld>
            <a:endParaRPr lang="es-ES_tradnl" altLang="es-CL" sz="1300">
              <a:solidFill>
                <a:srgbClr val="705244"/>
              </a:solidFill>
              <a:latin typeface="Arial Black" panose="020B0A04020102020204" pitchFamily="34" charset="0"/>
            </a:endParaRPr>
          </a:p>
        </p:txBody>
      </p:sp>
      <p:sp>
        <p:nvSpPr>
          <p:cNvPr id="149507" name="Marcador de texto 2">
            <a:extLst>
              <a:ext uri="{FF2B5EF4-FFF2-40B4-BE49-F238E27FC236}">
                <a16:creationId xmlns:a16="http://schemas.microsoft.com/office/drawing/2014/main" xmlns="" id="{9FAC8CBD-6559-48F4-98ED-EF37DC042918}"/>
              </a:ext>
            </a:extLst>
          </p:cNvPr>
          <p:cNvSpPr>
            <a:spLocks noGrp="1" noChangeArrowheads="1"/>
          </p:cNvSpPr>
          <p:nvPr>
            <p:ph type="body" sz="quarter" idx="13"/>
          </p:nvPr>
        </p:nvSpPr>
        <p:spPr bwMode="auto">
          <a:xfrm>
            <a:off x="6308725" y="6488113"/>
            <a:ext cx="3559175"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  </a:t>
            </a:r>
            <a:r>
              <a:rPr lang="es-ES_tradnl" altLang="es-CL" dirty="0" err="1"/>
              <a:t>Cochilco</a:t>
            </a:r>
            <a:r>
              <a:rPr lang="es-ES_tradnl" altLang="es-CL" dirty="0"/>
              <a:t>, 2021.</a:t>
            </a:r>
          </a:p>
          <a:p>
            <a:pPr eaLnBrk="1" hangingPunct="1">
              <a:spcBef>
                <a:spcPct val="0"/>
              </a:spcBef>
            </a:pPr>
            <a:endParaRPr lang="es-ES_tradnl" altLang="es-CL" dirty="0"/>
          </a:p>
        </p:txBody>
      </p:sp>
      <p:pic>
        <p:nvPicPr>
          <p:cNvPr id="3" name="Imagen 2">
            <a:extLst>
              <a:ext uri="{FF2B5EF4-FFF2-40B4-BE49-F238E27FC236}">
                <a16:creationId xmlns:a16="http://schemas.microsoft.com/office/drawing/2014/main" xmlns="" id="{E57498D6-72C0-4CA1-A307-EBB0315D73BD}"/>
              </a:ext>
            </a:extLst>
          </p:cNvPr>
          <p:cNvPicPr>
            <a:picLocks noChangeAspect="1"/>
          </p:cNvPicPr>
          <p:nvPr/>
        </p:nvPicPr>
        <p:blipFill>
          <a:blip r:embed="rId3"/>
          <a:stretch>
            <a:fillRect/>
          </a:stretch>
        </p:blipFill>
        <p:spPr>
          <a:xfrm>
            <a:off x="0" y="0"/>
            <a:ext cx="11601694" cy="6498899"/>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Marcador de número de diapositiva 2">
            <a:extLst>
              <a:ext uri="{FF2B5EF4-FFF2-40B4-BE49-F238E27FC236}">
                <a16:creationId xmlns:a16="http://schemas.microsoft.com/office/drawing/2014/main" xmlns="" id="{83EDF1E9-7219-47F0-8A6D-EC5EBFF2E508}"/>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39B0DBCC-75C3-4876-843F-8499AA3EC4AF}" type="slidenum">
              <a:rPr lang="es-ES_tradnl" altLang="es-CL" sz="1300">
                <a:solidFill>
                  <a:srgbClr val="705244"/>
                </a:solidFill>
                <a:latin typeface="Arial Black" panose="020B0A04020102020204" pitchFamily="34" charset="0"/>
              </a:rPr>
              <a:pPr/>
              <a:t>89</a:t>
            </a:fld>
            <a:endParaRPr lang="es-ES_tradnl" altLang="es-CL" sz="1300">
              <a:solidFill>
                <a:srgbClr val="705244"/>
              </a:solidFill>
              <a:latin typeface="Arial Black" panose="020B0A04020102020204" pitchFamily="34" charset="0"/>
            </a:endParaRPr>
          </a:p>
        </p:txBody>
      </p:sp>
      <p:sp>
        <p:nvSpPr>
          <p:cNvPr id="150531" name="Marcador de texto 3">
            <a:extLst>
              <a:ext uri="{FF2B5EF4-FFF2-40B4-BE49-F238E27FC236}">
                <a16:creationId xmlns:a16="http://schemas.microsoft.com/office/drawing/2014/main" xmlns="" id="{66C88612-5DCD-45D9-A19F-17029A0829E4}"/>
              </a:ext>
            </a:extLst>
          </p:cNvPr>
          <p:cNvSpPr>
            <a:spLocks noGrp="1" noChangeArrowheads="1"/>
          </p:cNvSpPr>
          <p:nvPr>
            <p:ph type="body" sz="quarter" idx="13"/>
          </p:nvPr>
        </p:nvSpPr>
        <p:spPr bwMode="auto">
          <a:xfrm>
            <a:off x="6308725" y="6454775"/>
            <a:ext cx="3559175" cy="447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Fuente: Consejo Minero a partir de información de Consejo de Competencias Mineras, 2021.</a:t>
            </a:r>
          </a:p>
          <a:p>
            <a:pPr eaLnBrk="1" hangingPunct="1">
              <a:spcBef>
                <a:spcPct val="0"/>
              </a:spcBef>
            </a:pPr>
            <a:endParaRPr lang="es-ES_tradnl" altLang="es-CL" dirty="0"/>
          </a:p>
        </p:txBody>
      </p:sp>
      <p:pic>
        <p:nvPicPr>
          <p:cNvPr id="2" name="Imagen 1">
            <a:extLst>
              <a:ext uri="{FF2B5EF4-FFF2-40B4-BE49-F238E27FC236}">
                <a16:creationId xmlns:a16="http://schemas.microsoft.com/office/drawing/2014/main" xmlns="" id="{DE242CCD-C7B3-4756-9533-E8451947BD2C}"/>
              </a:ext>
            </a:extLst>
          </p:cNvPr>
          <p:cNvPicPr>
            <a:picLocks noChangeAspect="1"/>
          </p:cNvPicPr>
          <p:nvPr/>
        </p:nvPicPr>
        <p:blipFill rotWithShape="1">
          <a:blip r:embed="rId3"/>
          <a:srcRect t="4282"/>
          <a:stretch/>
        </p:blipFill>
        <p:spPr>
          <a:xfrm>
            <a:off x="0" y="0"/>
            <a:ext cx="11735817" cy="622060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Marcador de número de diapositiva 1">
            <a:extLst>
              <a:ext uri="{FF2B5EF4-FFF2-40B4-BE49-F238E27FC236}">
                <a16:creationId xmlns:a16="http://schemas.microsoft.com/office/drawing/2014/main" xmlns="" id="{E242F8F6-0DA9-41D7-9DA7-CE15A498687A}"/>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030FEEB5-88CF-45BA-AC42-7B5F49D1293D}" type="slidenum">
              <a:rPr lang="es-ES_tradnl" altLang="es-CL" sz="1300">
                <a:solidFill>
                  <a:schemeClr val="accent1"/>
                </a:solidFill>
                <a:latin typeface="Arial Black" panose="020B0A04020102020204" pitchFamily="34" charset="0"/>
              </a:rPr>
              <a:pPr/>
              <a:t>9</a:t>
            </a:fld>
            <a:endParaRPr lang="es-ES_tradnl" altLang="es-CL" sz="1300">
              <a:solidFill>
                <a:schemeClr val="accent1"/>
              </a:solidFill>
              <a:latin typeface="Arial Black" panose="020B0A04020102020204" pitchFamily="34" charset="0"/>
            </a:endParaRPr>
          </a:p>
        </p:txBody>
      </p:sp>
      <p:sp>
        <p:nvSpPr>
          <p:cNvPr id="72707" name="Marcador de texto 2">
            <a:extLst>
              <a:ext uri="{FF2B5EF4-FFF2-40B4-BE49-F238E27FC236}">
                <a16:creationId xmlns:a16="http://schemas.microsoft.com/office/drawing/2014/main" xmlns="" id="{5BF2F2E7-F556-469E-9E22-104A246AFFDB}"/>
              </a:ext>
            </a:extLst>
          </p:cNvPr>
          <p:cNvSpPr>
            <a:spLocks noGrp="1" noChangeArrowheads="1"/>
          </p:cNvSpPr>
          <p:nvPr>
            <p:ph type="body" sz="quarter" idx="12"/>
          </p:nvPr>
        </p:nvSpPr>
        <p:spPr bwMode="auto">
          <a:xfrm>
            <a:off x="6308725" y="6472238"/>
            <a:ext cx="3327400" cy="6508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MX" altLang="es-CL" dirty="0"/>
              <a:t>Consejo Minero a partir de información de </a:t>
            </a:r>
            <a:r>
              <a:rPr lang="es-MX" altLang="es-CL" dirty="0" err="1"/>
              <a:t>Cochilco</a:t>
            </a:r>
            <a:r>
              <a:rPr lang="es-MX" altLang="es-CL" dirty="0"/>
              <a:t>, 2020;  Servicio Geológico de EE.UU., 2022</a:t>
            </a:r>
            <a:r>
              <a:rPr lang="es-ES_tradnl" altLang="es-CL" dirty="0"/>
              <a:t>; Sernageomin, 2021.</a:t>
            </a:r>
          </a:p>
        </p:txBody>
      </p:sp>
      <p:sp>
        <p:nvSpPr>
          <p:cNvPr id="6" name="Marcador de texto 2">
            <a:extLst>
              <a:ext uri="{FF2B5EF4-FFF2-40B4-BE49-F238E27FC236}">
                <a16:creationId xmlns:a16="http://schemas.microsoft.com/office/drawing/2014/main" xmlns="" id="{101DCD91-4E37-4F79-9D47-2352ACE24009}"/>
              </a:ext>
            </a:extLst>
          </p:cNvPr>
          <p:cNvSpPr txBox="1">
            <a:spLocks noChangeArrowheads="1"/>
          </p:cNvSpPr>
          <p:nvPr/>
        </p:nvSpPr>
        <p:spPr bwMode="auto">
          <a:xfrm>
            <a:off x="579438" y="6462713"/>
            <a:ext cx="4111832" cy="6873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defTabSz="973138" eaLnBrk="1" hangingPunct="1">
              <a:lnSpc>
                <a:spcPct val="95000"/>
              </a:lnSpc>
              <a:buFont typeface="Arial" panose="020B0604020202020204" pitchFamily="34" charset="0"/>
              <a:buNone/>
              <a:defRPr sz="1300" b="0">
                <a:solidFill>
                  <a:srgbClr val="262626"/>
                </a:solidFill>
                <a:latin typeface="+mn-lt"/>
              </a:defRPr>
            </a:lvl1pPr>
            <a:lvl2pPr marL="730250" indent="-242888" defTabSz="973138">
              <a:lnSpc>
                <a:spcPct val="90000"/>
              </a:lnSpc>
              <a:spcBef>
                <a:spcPts val="538"/>
              </a:spcBef>
              <a:buFont typeface="Arial" panose="020B0604020202020204" pitchFamily="34" charset="0"/>
              <a:buChar char="•"/>
              <a:defRPr sz="2500">
                <a:latin typeface="+mn-lt"/>
              </a:defRPr>
            </a:lvl2pPr>
            <a:lvl3pPr marL="1217613" indent="-242888" defTabSz="973138">
              <a:lnSpc>
                <a:spcPct val="90000"/>
              </a:lnSpc>
              <a:spcBef>
                <a:spcPts val="538"/>
              </a:spcBef>
              <a:buFont typeface="Arial" panose="020B0604020202020204" pitchFamily="34" charset="0"/>
              <a:buChar char="•"/>
              <a:defRPr sz="2100">
                <a:latin typeface="+mn-lt"/>
              </a:defRPr>
            </a:lvl3pPr>
            <a:lvl4pPr marL="1704975" indent="-242888" defTabSz="973138">
              <a:lnSpc>
                <a:spcPct val="90000"/>
              </a:lnSpc>
              <a:spcBef>
                <a:spcPts val="538"/>
              </a:spcBef>
              <a:buFont typeface="Arial" panose="020B0604020202020204" pitchFamily="34" charset="0"/>
              <a:buChar char="•"/>
              <a:defRPr sz="1900">
                <a:latin typeface="+mn-lt"/>
              </a:defRPr>
            </a:lvl4pPr>
            <a:lvl5pPr marL="2190750" indent="-242888" defTabSz="973138">
              <a:lnSpc>
                <a:spcPct val="90000"/>
              </a:lnSpc>
              <a:spcBef>
                <a:spcPts val="538"/>
              </a:spcBef>
              <a:buFont typeface="Arial" panose="020B0604020202020204" pitchFamily="34" charset="0"/>
              <a:buChar char="•"/>
              <a:defRPr sz="1900">
                <a:latin typeface="+mn-lt"/>
              </a:defRPr>
            </a:lvl5pPr>
            <a:lvl6pPr marL="2679306" indent="-243573" defTabSz="974293">
              <a:lnSpc>
                <a:spcPct val="90000"/>
              </a:lnSpc>
              <a:spcBef>
                <a:spcPts val="533"/>
              </a:spcBef>
              <a:buFont typeface="Arial" panose="020B0604020202020204" pitchFamily="34" charset="0"/>
              <a:buChar char="•"/>
              <a:defRPr sz="1918">
                <a:latin typeface="+mn-lt"/>
              </a:defRPr>
            </a:lvl6pPr>
            <a:lvl7pPr marL="3166453" indent="-243573" defTabSz="974293">
              <a:lnSpc>
                <a:spcPct val="90000"/>
              </a:lnSpc>
              <a:spcBef>
                <a:spcPts val="533"/>
              </a:spcBef>
              <a:buFont typeface="Arial" panose="020B0604020202020204" pitchFamily="34" charset="0"/>
              <a:buChar char="•"/>
              <a:defRPr sz="1918">
                <a:latin typeface="+mn-lt"/>
              </a:defRPr>
            </a:lvl7pPr>
            <a:lvl8pPr marL="3653600" indent="-243573" defTabSz="974293">
              <a:lnSpc>
                <a:spcPct val="90000"/>
              </a:lnSpc>
              <a:spcBef>
                <a:spcPts val="533"/>
              </a:spcBef>
              <a:buFont typeface="Arial" panose="020B0604020202020204" pitchFamily="34" charset="0"/>
              <a:buChar char="•"/>
              <a:defRPr sz="1918">
                <a:latin typeface="+mn-lt"/>
              </a:defRPr>
            </a:lvl8pPr>
            <a:lvl9pPr marL="4140746" indent="-243573" defTabSz="974293">
              <a:lnSpc>
                <a:spcPct val="90000"/>
              </a:lnSpc>
              <a:spcBef>
                <a:spcPts val="533"/>
              </a:spcBef>
              <a:buFont typeface="Arial" panose="020B0604020202020204" pitchFamily="34" charset="0"/>
              <a:buChar char="•"/>
              <a:defRPr sz="1918">
                <a:latin typeface="+mn-lt"/>
              </a:defRPr>
            </a:lvl9pPr>
          </a:lstStyle>
          <a:p>
            <a:pPr marL="342900" indent="-342900">
              <a:buAutoNum type="arabicParenBoth"/>
            </a:pPr>
            <a:r>
              <a:rPr lang="es-MX" altLang="es-CL" dirty="0"/>
              <a:t>La barra de la producción de Chile ha sido amplificada para una mejor visualización</a:t>
            </a:r>
            <a:r>
              <a:rPr lang="es-ES_tradnl" altLang="es-CL" dirty="0"/>
              <a:t>.</a:t>
            </a:r>
          </a:p>
          <a:p>
            <a:pPr marL="342900" indent="-342900">
              <a:buAutoNum type="arabicParenBoth"/>
            </a:pPr>
            <a:r>
              <a:rPr lang="es-ES_tradnl" altLang="es-CL" dirty="0"/>
              <a:t>Cifras provisorias.</a:t>
            </a:r>
          </a:p>
        </p:txBody>
      </p:sp>
      <p:pic>
        <p:nvPicPr>
          <p:cNvPr id="2" name="Imagen 1">
            <a:extLst>
              <a:ext uri="{FF2B5EF4-FFF2-40B4-BE49-F238E27FC236}">
                <a16:creationId xmlns:a16="http://schemas.microsoft.com/office/drawing/2014/main" xmlns="" id="{A69A145D-0858-4F1E-B7AE-3EA723D61E5D}"/>
              </a:ext>
            </a:extLst>
          </p:cNvPr>
          <p:cNvPicPr>
            <a:picLocks noChangeAspect="1"/>
          </p:cNvPicPr>
          <p:nvPr/>
        </p:nvPicPr>
        <p:blipFill>
          <a:blip r:embed="rId3"/>
          <a:stretch>
            <a:fillRect/>
          </a:stretch>
        </p:blipFill>
        <p:spPr>
          <a:xfrm>
            <a:off x="0" y="0"/>
            <a:ext cx="11546825" cy="6346486"/>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Marcador de número de diapositiva 2">
            <a:extLst>
              <a:ext uri="{FF2B5EF4-FFF2-40B4-BE49-F238E27FC236}">
                <a16:creationId xmlns:a16="http://schemas.microsoft.com/office/drawing/2014/main" xmlns="" id="{FFD196B6-068D-4ACF-A9CB-8B8E87E7462F}"/>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A6EAF094-CB0E-48BF-ACF6-9F023D783863}" type="slidenum">
              <a:rPr lang="es-ES_tradnl" altLang="es-CL" sz="1300">
                <a:solidFill>
                  <a:srgbClr val="705244"/>
                </a:solidFill>
                <a:latin typeface="Arial Black" panose="020B0A04020102020204" pitchFamily="34" charset="0"/>
              </a:rPr>
              <a:pPr/>
              <a:t>90</a:t>
            </a:fld>
            <a:endParaRPr lang="es-ES_tradnl" altLang="es-CL" sz="1300">
              <a:solidFill>
                <a:srgbClr val="705244"/>
              </a:solidFill>
              <a:latin typeface="Arial Black" panose="020B0A04020102020204" pitchFamily="34" charset="0"/>
            </a:endParaRPr>
          </a:p>
        </p:txBody>
      </p:sp>
      <p:sp>
        <p:nvSpPr>
          <p:cNvPr id="151555" name="Marcador de texto 1">
            <a:extLst>
              <a:ext uri="{FF2B5EF4-FFF2-40B4-BE49-F238E27FC236}">
                <a16:creationId xmlns:a16="http://schemas.microsoft.com/office/drawing/2014/main" xmlns="" id="{DDB1ECAF-C3E8-47FF-9AEE-F32A24E253F3}"/>
              </a:ext>
            </a:extLst>
          </p:cNvPr>
          <p:cNvSpPr>
            <a:spLocks noGrp="1" noChangeArrowheads="1"/>
          </p:cNvSpPr>
          <p:nvPr>
            <p:ph type="body" sz="quarter" idx="13"/>
          </p:nvPr>
        </p:nvSpPr>
        <p:spPr bwMode="auto">
          <a:xfrm>
            <a:off x="6308725" y="6472238"/>
            <a:ext cx="3559175"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 Superintendencia de Pensiones. Datos 2021.</a:t>
            </a:r>
          </a:p>
          <a:p>
            <a:pPr eaLnBrk="1" hangingPunct="1">
              <a:spcBef>
                <a:spcPct val="0"/>
              </a:spcBef>
            </a:pPr>
            <a:endParaRPr lang="es-ES_tradnl" altLang="es-CL" dirty="0"/>
          </a:p>
        </p:txBody>
      </p:sp>
      <p:pic>
        <p:nvPicPr>
          <p:cNvPr id="2" name="Imagen 1">
            <a:extLst>
              <a:ext uri="{FF2B5EF4-FFF2-40B4-BE49-F238E27FC236}">
                <a16:creationId xmlns:a16="http://schemas.microsoft.com/office/drawing/2014/main" xmlns="" id="{20463967-471F-4434-8BC0-CC210D5AD9FF}"/>
              </a:ext>
            </a:extLst>
          </p:cNvPr>
          <p:cNvPicPr>
            <a:picLocks noChangeAspect="1"/>
          </p:cNvPicPr>
          <p:nvPr/>
        </p:nvPicPr>
        <p:blipFill>
          <a:blip r:embed="rId3"/>
          <a:stretch>
            <a:fillRect/>
          </a:stretch>
        </p:blipFill>
        <p:spPr>
          <a:xfrm>
            <a:off x="0" y="0"/>
            <a:ext cx="12119898" cy="6169687"/>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Marcador de número de diapositiva 2">
            <a:extLst>
              <a:ext uri="{FF2B5EF4-FFF2-40B4-BE49-F238E27FC236}">
                <a16:creationId xmlns:a16="http://schemas.microsoft.com/office/drawing/2014/main" xmlns="" id="{75BA8446-4AA6-49C3-8231-8D36A0CAE734}"/>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AF6AD72F-3F48-41CC-8777-08C3DC427392}" type="slidenum">
              <a:rPr lang="es-ES_tradnl" altLang="es-CL" sz="1300">
                <a:solidFill>
                  <a:srgbClr val="705244"/>
                </a:solidFill>
                <a:latin typeface="Arial Black" panose="020B0A04020102020204" pitchFamily="34" charset="0"/>
              </a:rPr>
              <a:pPr/>
              <a:t>91</a:t>
            </a:fld>
            <a:endParaRPr lang="es-ES_tradnl" altLang="es-CL" sz="1300">
              <a:solidFill>
                <a:srgbClr val="705244"/>
              </a:solidFill>
              <a:latin typeface="Arial Black" panose="020B0A04020102020204" pitchFamily="34" charset="0"/>
            </a:endParaRPr>
          </a:p>
        </p:txBody>
      </p:sp>
      <p:sp>
        <p:nvSpPr>
          <p:cNvPr id="152579" name="Marcador de texto 1">
            <a:extLst>
              <a:ext uri="{FF2B5EF4-FFF2-40B4-BE49-F238E27FC236}">
                <a16:creationId xmlns:a16="http://schemas.microsoft.com/office/drawing/2014/main" xmlns="" id="{422D8679-CB20-401C-A86F-A8A8B7F40E6B}"/>
              </a:ext>
            </a:extLst>
          </p:cNvPr>
          <p:cNvSpPr>
            <a:spLocks noGrp="1" noChangeArrowheads="1"/>
          </p:cNvSpPr>
          <p:nvPr>
            <p:ph type="body" sz="quarter" idx="13"/>
          </p:nvPr>
        </p:nvSpPr>
        <p:spPr bwMode="auto">
          <a:xfrm>
            <a:off x="6308725" y="6488113"/>
            <a:ext cx="3559175"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MX" altLang="es-CL" dirty="0"/>
              <a:t>Consejo Minero a partir de información de Superintendencia de Seguridad Social (SUSESO). Datos 2021.</a:t>
            </a:r>
            <a:endParaRPr lang="es-ES_tradnl" altLang="es-CL" dirty="0"/>
          </a:p>
        </p:txBody>
      </p:sp>
      <p:pic>
        <p:nvPicPr>
          <p:cNvPr id="6" name="Imagen 5">
            <a:extLst>
              <a:ext uri="{FF2B5EF4-FFF2-40B4-BE49-F238E27FC236}">
                <a16:creationId xmlns:a16="http://schemas.microsoft.com/office/drawing/2014/main" xmlns="" id="{B8426D57-BAB1-B6C8-9053-D9E8BCB28BFB}"/>
              </a:ext>
            </a:extLst>
          </p:cNvPr>
          <p:cNvPicPr>
            <a:picLocks noChangeAspect="1"/>
          </p:cNvPicPr>
          <p:nvPr/>
        </p:nvPicPr>
        <p:blipFill>
          <a:blip r:embed="rId3"/>
          <a:stretch>
            <a:fillRect/>
          </a:stretch>
        </p:blipFill>
        <p:spPr>
          <a:xfrm>
            <a:off x="0" y="0"/>
            <a:ext cx="11729721" cy="5986791"/>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Marcador de número de diapositiva 2">
            <a:extLst>
              <a:ext uri="{FF2B5EF4-FFF2-40B4-BE49-F238E27FC236}">
                <a16:creationId xmlns:a16="http://schemas.microsoft.com/office/drawing/2014/main" xmlns="" id="{7228B95A-1AA0-4EB3-BD1C-C77B870917EA}"/>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90F639F5-7AED-48A1-98DC-050F2B257B43}" type="slidenum">
              <a:rPr lang="es-ES_tradnl" altLang="es-CL" sz="1300">
                <a:solidFill>
                  <a:srgbClr val="705244"/>
                </a:solidFill>
                <a:latin typeface="Arial Black" panose="020B0A04020102020204" pitchFamily="34" charset="0"/>
              </a:rPr>
              <a:pPr/>
              <a:t>92</a:t>
            </a:fld>
            <a:endParaRPr lang="es-ES_tradnl" altLang="es-CL" sz="1300">
              <a:solidFill>
                <a:srgbClr val="705244"/>
              </a:solidFill>
              <a:latin typeface="Arial Black" panose="020B0A04020102020204" pitchFamily="34" charset="0"/>
            </a:endParaRPr>
          </a:p>
        </p:txBody>
      </p:sp>
      <p:sp>
        <p:nvSpPr>
          <p:cNvPr id="153603" name="Marcador de texto 1">
            <a:extLst>
              <a:ext uri="{FF2B5EF4-FFF2-40B4-BE49-F238E27FC236}">
                <a16:creationId xmlns:a16="http://schemas.microsoft.com/office/drawing/2014/main" xmlns="" id="{A21A775A-281F-4F61-BFC8-AA167BA1F1C3}"/>
              </a:ext>
            </a:extLst>
          </p:cNvPr>
          <p:cNvSpPr>
            <a:spLocks noGrp="1" noChangeArrowheads="1"/>
          </p:cNvSpPr>
          <p:nvPr>
            <p:ph type="body" sz="quarter" idx="13"/>
          </p:nvPr>
        </p:nvSpPr>
        <p:spPr bwMode="auto">
          <a:xfrm>
            <a:off x="6308725" y="6488113"/>
            <a:ext cx="3559175" cy="6350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MX" altLang="es-CL" dirty="0"/>
              <a:t>Consejo Minero a partir de información de Super Intendencia de Seguridad Social (SUSESO). Datos 2021.</a:t>
            </a:r>
            <a:endParaRPr lang="es-ES_tradnl" altLang="es-CL" dirty="0"/>
          </a:p>
        </p:txBody>
      </p:sp>
      <p:pic>
        <p:nvPicPr>
          <p:cNvPr id="6" name="Imagen 5">
            <a:extLst>
              <a:ext uri="{FF2B5EF4-FFF2-40B4-BE49-F238E27FC236}">
                <a16:creationId xmlns:a16="http://schemas.microsoft.com/office/drawing/2014/main" xmlns="" id="{419049EF-0F8C-0C09-781B-785DA92F62BF}"/>
              </a:ext>
            </a:extLst>
          </p:cNvPr>
          <p:cNvPicPr>
            <a:picLocks noChangeAspect="1"/>
          </p:cNvPicPr>
          <p:nvPr/>
        </p:nvPicPr>
        <p:blipFill>
          <a:blip r:embed="rId3"/>
          <a:stretch>
            <a:fillRect/>
          </a:stretch>
        </p:blipFill>
        <p:spPr>
          <a:xfrm>
            <a:off x="0" y="-1"/>
            <a:ext cx="11779125" cy="7307263"/>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Marcador de número de diapositiva 2">
            <a:extLst>
              <a:ext uri="{FF2B5EF4-FFF2-40B4-BE49-F238E27FC236}">
                <a16:creationId xmlns:a16="http://schemas.microsoft.com/office/drawing/2014/main" xmlns="" id="{46C3022F-1E5C-405F-ACC2-CA5489FEDC3A}"/>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_tradnl" altLang="es-CL">
                <a:solidFill>
                  <a:srgbClr val="5C5A58"/>
                </a:solidFill>
              </a:rPr>
              <a:t>Página</a:t>
            </a:r>
            <a:r>
              <a:rPr lang="es-ES_tradnl" altLang="es-CL"/>
              <a:t>  </a:t>
            </a:r>
            <a:fld id="{B044CDAC-A1C9-47F8-A217-A7CFC842766A}" type="slidenum">
              <a:rPr lang="es-ES_tradnl" altLang="es-CL" sz="1300">
                <a:solidFill>
                  <a:srgbClr val="705244"/>
                </a:solidFill>
                <a:latin typeface="Arial Black" panose="020B0A04020102020204" pitchFamily="34" charset="0"/>
              </a:rPr>
              <a:pPr/>
              <a:t>93</a:t>
            </a:fld>
            <a:endParaRPr lang="es-ES_tradnl" altLang="es-CL" sz="1300">
              <a:solidFill>
                <a:srgbClr val="705244"/>
              </a:solidFill>
              <a:latin typeface="Arial Black" panose="020B0A04020102020204" pitchFamily="34" charset="0"/>
            </a:endParaRPr>
          </a:p>
        </p:txBody>
      </p:sp>
      <p:sp>
        <p:nvSpPr>
          <p:cNvPr id="154627" name="Marcador de texto 1">
            <a:extLst>
              <a:ext uri="{FF2B5EF4-FFF2-40B4-BE49-F238E27FC236}">
                <a16:creationId xmlns:a16="http://schemas.microsoft.com/office/drawing/2014/main" xmlns="" id="{2C28EF3D-0001-4C51-BCC2-015E91121638}"/>
              </a:ext>
            </a:extLst>
          </p:cNvPr>
          <p:cNvSpPr>
            <a:spLocks noGrp="1" noChangeArrowheads="1"/>
          </p:cNvSpPr>
          <p:nvPr>
            <p:ph type="body" sz="quarter" idx="13"/>
          </p:nvPr>
        </p:nvSpPr>
        <p:spPr bwMode="auto">
          <a:xfrm>
            <a:off x="6308725" y="6464300"/>
            <a:ext cx="3559175" cy="414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s-ES_tradnl" altLang="es-CL" dirty="0"/>
              <a:t>Consejo Minero a partir de información de Sernageomin, 2022. </a:t>
            </a:r>
          </a:p>
        </p:txBody>
      </p:sp>
      <p:pic>
        <p:nvPicPr>
          <p:cNvPr id="2" name="Imagen 1">
            <a:extLst>
              <a:ext uri="{FF2B5EF4-FFF2-40B4-BE49-F238E27FC236}">
                <a16:creationId xmlns:a16="http://schemas.microsoft.com/office/drawing/2014/main" xmlns="" id="{F776BC4D-E053-4731-B332-685BA3D644CA}"/>
              </a:ext>
            </a:extLst>
          </p:cNvPr>
          <p:cNvPicPr>
            <a:picLocks noChangeAspect="1"/>
          </p:cNvPicPr>
          <p:nvPr/>
        </p:nvPicPr>
        <p:blipFill>
          <a:blip r:embed="rId3"/>
          <a:stretch>
            <a:fillRect/>
          </a:stretch>
        </p:blipFill>
        <p:spPr>
          <a:xfrm>
            <a:off x="0" y="0"/>
            <a:ext cx="11741914" cy="6029467"/>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Entrada manual 40"/>
          <p:cNvSpPr/>
          <p:nvPr/>
        </p:nvSpPr>
        <p:spPr>
          <a:xfrm rot="5400000">
            <a:off x="-1579633" y="1947292"/>
            <a:ext cx="6979113" cy="3449900"/>
          </a:xfrm>
          <a:prstGeom prst="flowChartManualInpu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34803" y="4006558"/>
            <a:ext cx="1963255" cy="778599"/>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7991" y="4291321"/>
            <a:ext cx="1411287" cy="282982"/>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22004" y="5345373"/>
            <a:ext cx="1775836" cy="720732"/>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09306" y="1190212"/>
            <a:ext cx="965678" cy="853862"/>
          </a:xfrm>
          <a:prstGeom prst="rect">
            <a:avLst/>
          </a:prstGeom>
        </p:spPr>
      </p:pic>
      <p:pic>
        <p:nvPicPr>
          <p:cNvPr id="7" name="Imagen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00213" y="1521799"/>
            <a:ext cx="1619412" cy="189956"/>
          </a:xfrm>
          <a:prstGeom prst="rect">
            <a:avLst/>
          </a:prstGeom>
        </p:spPr>
      </p:pic>
      <p:pic>
        <p:nvPicPr>
          <p:cNvPr id="8" name="Imagen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72711" y="5697396"/>
            <a:ext cx="1462181" cy="257022"/>
          </a:xfrm>
          <a:prstGeom prst="rect">
            <a:avLst/>
          </a:prstGeom>
        </p:spPr>
      </p:pic>
      <p:pic>
        <p:nvPicPr>
          <p:cNvPr id="9" name="Imagen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67724" y="2507503"/>
            <a:ext cx="1352428" cy="924140"/>
          </a:xfrm>
          <a:prstGeom prst="rect">
            <a:avLst/>
          </a:prstGeom>
        </p:spPr>
      </p:pic>
      <p:pic>
        <p:nvPicPr>
          <p:cNvPr id="10" name="Imagen 9"/>
          <p:cNvPicPr>
            <a:picLocks noChangeAspect="1"/>
          </p:cNvPicPr>
          <p:nvPr/>
        </p:nvPicPr>
        <p:blipFill>
          <a:blip r:embed="rId9"/>
          <a:stretch>
            <a:fillRect/>
          </a:stretch>
        </p:blipFill>
        <p:spPr>
          <a:xfrm>
            <a:off x="5496409" y="5609034"/>
            <a:ext cx="1150222" cy="316313"/>
          </a:xfrm>
          <a:prstGeom prst="rect">
            <a:avLst/>
          </a:prstGeom>
        </p:spPr>
      </p:pic>
      <p:pic>
        <p:nvPicPr>
          <p:cNvPr id="11" name="Imagen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28601" y="1446381"/>
            <a:ext cx="1125111" cy="340791"/>
          </a:xfrm>
          <a:prstGeom prst="rect">
            <a:avLst/>
          </a:prstGeom>
        </p:spPr>
      </p:pic>
      <p:pic>
        <p:nvPicPr>
          <p:cNvPr id="12" name="Imagen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57705" y="1427648"/>
            <a:ext cx="873043" cy="426187"/>
          </a:xfrm>
          <a:prstGeom prst="rect">
            <a:avLst/>
          </a:prstGeom>
        </p:spPr>
      </p:pic>
      <p:pic>
        <p:nvPicPr>
          <p:cNvPr id="13" name="Imagen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18896" y="4189674"/>
            <a:ext cx="850991" cy="486276"/>
          </a:xfrm>
          <a:prstGeom prst="rect">
            <a:avLst/>
          </a:prstGeom>
        </p:spPr>
      </p:pic>
      <p:pic>
        <p:nvPicPr>
          <p:cNvPr id="14" name="Imagen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64488" y="1266475"/>
            <a:ext cx="1289168" cy="700601"/>
          </a:xfrm>
          <a:prstGeom prst="rect">
            <a:avLst/>
          </a:prstGeom>
        </p:spPr>
      </p:pic>
      <p:pic>
        <p:nvPicPr>
          <p:cNvPr id="15" name="Imagen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710536" y="2733138"/>
            <a:ext cx="2598773" cy="472874"/>
          </a:xfrm>
          <a:prstGeom prst="rect">
            <a:avLst/>
          </a:prstGeom>
        </p:spPr>
      </p:pic>
      <p:pic>
        <p:nvPicPr>
          <p:cNvPr id="16" name="Imagen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49506" y="4091797"/>
            <a:ext cx="1146462" cy="696065"/>
          </a:xfrm>
          <a:prstGeom prst="rect">
            <a:avLst/>
          </a:prstGeom>
        </p:spPr>
      </p:pic>
      <p:pic>
        <p:nvPicPr>
          <p:cNvPr id="17" name="Imagen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452301" y="4155655"/>
            <a:ext cx="783267" cy="480403"/>
          </a:xfrm>
          <a:prstGeom prst="rect">
            <a:avLst/>
          </a:prstGeom>
        </p:spPr>
      </p:pic>
      <p:pic>
        <p:nvPicPr>
          <p:cNvPr id="18" name="Imagen 1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174708" y="2733139"/>
            <a:ext cx="1468733" cy="472872"/>
          </a:xfrm>
          <a:prstGeom prst="rect">
            <a:avLst/>
          </a:prstGeom>
        </p:spPr>
      </p:pic>
      <p:pic>
        <p:nvPicPr>
          <p:cNvPr id="20" name="Imagen 1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634874" y="2597559"/>
            <a:ext cx="1219035" cy="730617"/>
          </a:xfrm>
          <a:prstGeom prst="rect">
            <a:avLst/>
          </a:prstGeom>
        </p:spPr>
      </p:pic>
      <p:pic>
        <p:nvPicPr>
          <p:cNvPr id="21" name="Imagen 2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335677" y="2668524"/>
            <a:ext cx="1310954" cy="602098"/>
          </a:xfrm>
          <a:prstGeom prst="rect">
            <a:avLst/>
          </a:prstGeom>
        </p:spPr>
      </p:pic>
      <p:pic>
        <p:nvPicPr>
          <p:cNvPr id="26" name="Imagen 2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11231" y="630426"/>
            <a:ext cx="868759" cy="986349"/>
          </a:xfrm>
          <a:prstGeom prst="rect">
            <a:avLst/>
          </a:prstGeom>
        </p:spPr>
      </p:pic>
    </p:spTree>
    <p:extLst>
      <p:ext uri="{BB962C8B-B14F-4D97-AF65-F5344CB8AC3E}">
        <p14:creationId xmlns:p14="http://schemas.microsoft.com/office/powerpoint/2010/main" val="2332219804"/>
      </p:ext>
    </p:extLst>
  </p:cSld>
  <p:clrMapOvr>
    <a:masterClrMapping/>
  </p:clrMapOvr>
</p:sld>
</file>

<file path=ppt/theme/theme1.xml><?xml version="1.0" encoding="utf-8"?>
<a:theme xmlns:a="http://schemas.openxmlformats.org/drawingml/2006/main" name="Tema de Office">
  <a:themeElements>
    <a:clrScheme name="Consejo Minero">
      <a:dk1>
        <a:srgbClr val="353433"/>
      </a:dk1>
      <a:lt1>
        <a:srgbClr val="FFFFFF"/>
      </a:lt1>
      <a:dk2>
        <a:srgbClr val="533E33"/>
      </a:dk2>
      <a:lt2>
        <a:srgbClr val="F2F2F2"/>
      </a:lt2>
      <a:accent1>
        <a:srgbClr val="004D86"/>
      </a:accent1>
      <a:accent2>
        <a:srgbClr val="9C7260"/>
      </a:accent2>
      <a:accent3>
        <a:srgbClr val="938154"/>
      </a:accent3>
      <a:accent4>
        <a:srgbClr val="828A92"/>
      </a:accent4>
      <a:accent5>
        <a:srgbClr val="59819C"/>
      </a:accent5>
      <a:accent6>
        <a:srgbClr val="FFD966"/>
      </a:accent6>
      <a:hlink>
        <a:srgbClr val="0070C0"/>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45732</TotalTime>
  <Words>4554</Words>
  <Application>Microsoft Office PowerPoint</Application>
  <PresentationFormat>Personalizado</PresentationFormat>
  <Paragraphs>1086</Paragraphs>
  <Slides>94</Slides>
  <Notes>84</Notes>
  <HiddenSlides>0</HiddenSlides>
  <MMClips>0</MMClips>
  <ScaleCrop>false</ScaleCrop>
  <HeadingPairs>
    <vt:vector size="6" baseType="variant">
      <vt:variant>
        <vt:lpstr>Fuentes usadas</vt:lpstr>
      </vt:variant>
      <vt:variant>
        <vt:i4>8</vt:i4>
      </vt:variant>
      <vt:variant>
        <vt:lpstr>Tema</vt:lpstr>
      </vt:variant>
      <vt:variant>
        <vt:i4>4</vt:i4>
      </vt:variant>
      <vt:variant>
        <vt:lpstr>Títulos de diapositiva</vt:lpstr>
      </vt:variant>
      <vt:variant>
        <vt:i4>94</vt:i4>
      </vt:variant>
    </vt:vector>
  </HeadingPairs>
  <TitlesOfParts>
    <vt:vector size="106" baseType="lpstr">
      <vt:lpstr>Arial</vt:lpstr>
      <vt:lpstr>Calibri</vt:lpstr>
      <vt:lpstr>Helvetica</vt:lpstr>
      <vt:lpstr>Lucida Sans</vt:lpstr>
      <vt:lpstr>Calibri Light</vt:lpstr>
      <vt:lpstr>Corbel</vt:lpstr>
      <vt:lpstr>Arial Black</vt:lpstr>
      <vt:lpstr>Wingdings</vt:lpstr>
      <vt:lpstr>Tema de Office</vt:lpstr>
      <vt:lpstr>1_Tema de Office</vt:lpstr>
      <vt:lpstr>3_Tema de Office</vt:lpstr>
      <vt:lpstr>2_Tema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Proyectos de inversión de empresas socias En etapa de evaluación, a noviembre 2021.</vt:lpstr>
      <vt:lpstr>Proyectos de inversión de empresas socias En etapa de evaluación, a noviembre 2021 (continuación).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Juan Carlos Aparici</dc:creator>
  <cp:lastModifiedBy>José Tomás Morel</cp:lastModifiedBy>
  <cp:revision>1130</cp:revision>
  <cp:lastPrinted>2020-07-06T21:44:02Z</cp:lastPrinted>
  <dcterms:created xsi:type="dcterms:W3CDTF">2020-05-27T14:49:37Z</dcterms:created>
  <dcterms:modified xsi:type="dcterms:W3CDTF">2022-06-01T20:25:03Z</dcterms:modified>
</cp:coreProperties>
</file>